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Montserrat" panose="00000500000000000000" pitchFamily="2" charset="0"/>
      <p:regular r:id="rId46"/>
      <p:bold r:id="rId47"/>
      <p:italic r:id="rId48"/>
      <p:boldItalic r:id="rId49"/>
    </p:embeddedFont>
    <p:embeddedFont>
      <p:font typeface="Red Hat Display" panose="020B0604020202020204" charset="0"/>
      <p:regular r:id="rId50"/>
      <p:bold r:id="rId51"/>
      <p:italic r:id="rId52"/>
      <p:boldItalic r:id="rId53"/>
    </p:embeddedFont>
    <p:embeddedFont>
      <p:font typeface="Red Hat Text" panose="020B060402020202020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F38A07-D7B8-4D88-859F-E63A7DEED6EB}">
  <a:tblStyle styleId="{67F38A07-D7B8-4D88-859F-E63A7DEED6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750AF5C-1CCD-4E7A-9779-E25E6EAF9B9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c80e817397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c80e817397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b2f7c811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b2f7c811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b2f7c811e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b2f7c811e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b2f7c811e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b2f7c811e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b2f7c811ed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b2f7c811ed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b2f7c811e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b2f7c811e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b2f7c811ed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b2f7c811ed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b2f7c811e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b2f7c811e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7ac4a4f4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7ac4a4f4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18900044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254825" y="626250"/>
            <a:ext cx="3366900" cy="3891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207975" y="1510600"/>
            <a:ext cx="4047900" cy="21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background">
  <p:cSld name="BLANK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18900044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/>
          <p:nvPr/>
        </p:nvSpPr>
        <p:spPr>
          <a:xfrm rot="5400000">
            <a:off x="163900" y="209130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8900044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rot="5400000">
            <a:off x="260250" y="1428700"/>
            <a:ext cx="1750800" cy="2286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475275" y="2769050"/>
            <a:ext cx="5813400" cy="37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4091600" y="3948600"/>
            <a:ext cx="960900" cy="1194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 rot="10800000">
            <a:off x="4091600" y="0"/>
            <a:ext cx="960900" cy="1194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441500" y="1194900"/>
            <a:ext cx="6261300" cy="27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1910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lvl="1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lvl="2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lvl="3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lvl="4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lvl="5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lvl="6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lvl="7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lvl="8" indent="-419100" algn="ctr" rtl="0">
              <a:spcBef>
                <a:spcPts val="800"/>
              </a:spcBef>
              <a:spcAft>
                <a:spcPts val="80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405206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“</a:t>
            </a:r>
            <a:endParaRPr sz="9600">
              <a:solidFill>
                <a:schemeClr val="accent4"/>
              </a:solidFill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4091600" y="4717600"/>
            <a:ext cx="9609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4"/>
          <p:cNvSpPr txBox="1"/>
          <p:nvPr/>
        </p:nvSpPr>
        <p:spPr>
          <a:xfrm>
            <a:off x="3593400" y="3900356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”</a:t>
            </a:r>
            <a:endParaRPr sz="96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884415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044446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525597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006748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4255350" y="418265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 txBox="1">
            <a:spLocks noGrp="1"/>
          </p:cNvSpPr>
          <p:nvPr>
            <p:ph type="body" idx="1"/>
          </p:nvPr>
        </p:nvSpPr>
        <p:spPr>
          <a:xfrm>
            <a:off x="855300" y="3872900"/>
            <a:ext cx="7433400" cy="282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 rtl="0">
              <a:spcBef>
                <a:spcPts val="0"/>
              </a:spcBef>
              <a:spcAft>
                <a:spcPts val="800"/>
              </a:spcAft>
              <a:buSzPts val="1600"/>
              <a:buNone/>
              <a:defRPr sz="1600"/>
            </a:lvl1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4255350" y="4717625"/>
            <a:ext cx="6333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 background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 rot="5400000">
            <a:off x="163900" y="209130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&amp;utm_source=slidescarnival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hat.com/en/about/brand/standards/typography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4207975" y="1510600"/>
            <a:ext cx="4047900" cy="21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Your </a:t>
            </a:r>
            <a:r>
              <a:rPr lang="en">
                <a:solidFill>
                  <a:schemeClr val="accent1"/>
                </a:solidFill>
              </a:rPr>
              <a:t>Presentation </a:t>
            </a:r>
            <a:r>
              <a:rPr lang="en"/>
              <a:t>Title</a:t>
            </a:r>
            <a:endParaRPr/>
          </a:p>
        </p:txBody>
      </p:sp>
      <p:grpSp>
        <p:nvGrpSpPr>
          <p:cNvPr id="70" name="Google Shape;70;p12"/>
          <p:cNvGrpSpPr/>
          <p:nvPr/>
        </p:nvGrpSpPr>
        <p:grpSpPr>
          <a:xfrm>
            <a:off x="847749" y="1886025"/>
            <a:ext cx="2480267" cy="1371342"/>
            <a:chOff x="1183947" y="2091916"/>
            <a:chExt cx="2950943" cy="1631579"/>
          </a:xfrm>
        </p:grpSpPr>
        <p:sp>
          <p:nvSpPr>
            <p:cNvPr id="71" name="Google Shape;71;p12"/>
            <p:cNvSpPr/>
            <p:nvPr/>
          </p:nvSpPr>
          <p:spPr>
            <a:xfrm>
              <a:off x="1746983" y="2125896"/>
              <a:ext cx="1516263" cy="1034563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2"/>
            <p:cNvSpPr/>
            <p:nvPr/>
          </p:nvSpPr>
          <p:spPr>
            <a:xfrm>
              <a:off x="3157983" y="2091916"/>
              <a:ext cx="413881" cy="1068542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2"/>
            <p:cNvSpPr/>
            <p:nvPr/>
          </p:nvSpPr>
          <p:spPr>
            <a:xfrm>
              <a:off x="1183947" y="2597299"/>
              <a:ext cx="1126196" cy="1126196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3008694" y="2597299"/>
              <a:ext cx="1126196" cy="1126196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1987766" y="2091916"/>
              <a:ext cx="481840" cy="40803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3466587" y="3055194"/>
              <a:ext cx="207080" cy="207080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1645182" y="3055194"/>
              <a:ext cx="207080" cy="207080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solidFill>
              <a:schemeClr val="lt1"/>
            </a:solidFill>
            <a:ln w="762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4288500" cy="63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94" name="Google Shape;194;p21"/>
          <p:cNvSpPr txBox="1">
            <a:spLocks noGrp="1"/>
          </p:cNvSpPr>
          <p:nvPr>
            <p:ph type="body" idx="1"/>
          </p:nvPr>
        </p:nvSpPr>
        <p:spPr>
          <a:xfrm>
            <a:off x="1044475" y="1840500"/>
            <a:ext cx="4288500" cy="238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A complex idea can be conveyed with just a single still image, namely making it possible to absorb large amounts of data quickly.</a:t>
            </a:r>
            <a:endParaRPr dirty="0"/>
          </a:p>
        </p:txBody>
      </p:sp>
      <p:sp>
        <p:nvSpPr>
          <p:cNvPr id="195" name="Google Shape;195;p2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96" name="Google Shape;196;p21"/>
          <p:cNvPicPr preferRelativeResize="0"/>
          <p:nvPr/>
        </p:nvPicPr>
        <p:blipFill rotWithShape="1">
          <a:blip r:embed="rId3">
            <a:alphaModFix/>
          </a:blip>
          <a:srcRect l="18506" r="38000"/>
          <a:stretch/>
        </p:blipFill>
        <p:spPr>
          <a:xfrm>
            <a:off x="5927600" y="512125"/>
            <a:ext cx="2698500" cy="4118100"/>
          </a:xfrm>
          <a:prstGeom prst="roundRect">
            <a:avLst>
              <a:gd name="adj" fmla="val 1391"/>
            </a:avLst>
          </a:prstGeom>
          <a:noFill/>
          <a:ln>
            <a:noFill/>
          </a:ln>
        </p:spPr>
      </p:pic>
      <p:grpSp>
        <p:nvGrpSpPr>
          <p:cNvPr id="197" name="Google Shape;197;p21"/>
          <p:cNvGrpSpPr/>
          <p:nvPr/>
        </p:nvGrpSpPr>
        <p:grpSpPr>
          <a:xfrm>
            <a:off x="593243" y="954261"/>
            <a:ext cx="252209" cy="209937"/>
            <a:chOff x="881143" y="983334"/>
            <a:chExt cx="300070" cy="249776"/>
          </a:xfrm>
        </p:grpSpPr>
        <p:sp>
          <p:nvSpPr>
            <p:cNvPr id="198" name="Google Shape;198;p21"/>
            <p:cNvSpPr/>
            <p:nvPr/>
          </p:nvSpPr>
          <p:spPr>
            <a:xfrm>
              <a:off x="881143" y="983334"/>
              <a:ext cx="300070" cy="249776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1"/>
            <p:cNvSpPr/>
            <p:nvPr/>
          </p:nvSpPr>
          <p:spPr>
            <a:xfrm>
              <a:off x="982954" y="1026607"/>
              <a:ext cx="96458" cy="17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964000" y="1069474"/>
              <a:ext cx="134365" cy="133959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986254" y="1091728"/>
              <a:ext cx="89858" cy="89452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1111960" y="1059591"/>
              <a:ext cx="44946" cy="29682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>
            <a:spLocks noGrp="1"/>
          </p:cNvSpPr>
          <p:nvPr>
            <p:ph type="title" idx="4294967295"/>
          </p:nvPr>
        </p:nvSpPr>
        <p:spPr>
          <a:xfrm>
            <a:off x="1131625" y="2260725"/>
            <a:ext cx="22827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0">
                <a:solidFill>
                  <a:schemeClr val="lt1"/>
                </a:solidFill>
              </a:rPr>
              <a:t>Want big impact?</a:t>
            </a:r>
            <a:endParaRPr sz="2100"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Use big image.</a:t>
            </a:r>
            <a:endParaRPr sz="2100">
              <a:solidFill>
                <a:schemeClr val="lt1"/>
              </a:solidFill>
            </a:endParaRPr>
          </a:p>
        </p:txBody>
      </p:sp>
      <p:sp>
        <p:nvSpPr>
          <p:cNvPr id="208" name="Google Shape;208;p22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11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209" name="Google Shape;209;p22"/>
          <p:cNvGrpSpPr/>
          <p:nvPr/>
        </p:nvGrpSpPr>
        <p:grpSpPr>
          <a:xfrm>
            <a:off x="593243" y="2466786"/>
            <a:ext cx="252209" cy="209937"/>
            <a:chOff x="881143" y="2782888"/>
            <a:chExt cx="300070" cy="249776"/>
          </a:xfrm>
        </p:grpSpPr>
        <p:sp>
          <p:nvSpPr>
            <p:cNvPr id="210" name="Google Shape;210;p22"/>
            <p:cNvSpPr/>
            <p:nvPr/>
          </p:nvSpPr>
          <p:spPr>
            <a:xfrm>
              <a:off x="881143" y="2782888"/>
              <a:ext cx="300070" cy="249776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982954" y="2826161"/>
              <a:ext cx="96458" cy="17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964000" y="2869028"/>
              <a:ext cx="134365" cy="133959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986254" y="2891282"/>
              <a:ext cx="89858" cy="89452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1111960" y="2859144"/>
              <a:ext cx="44946" cy="29682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221" name="Google Shape;221;p23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222" name="Google Shape;222;p23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30;p23"/>
          <p:cNvSpPr/>
          <p:nvPr/>
        </p:nvSpPr>
        <p:spPr>
          <a:xfrm>
            <a:off x="3660018" y="1755650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1" name="Google Shape;231;p23"/>
          <p:cNvSpPr/>
          <p:nvPr/>
        </p:nvSpPr>
        <p:spPr>
          <a:xfrm>
            <a:off x="5430315" y="2655351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2" name="Google Shape;232;p23"/>
          <p:cNvSpPr/>
          <p:nvPr/>
        </p:nvSpPr>
        <p:spPr>
          <a:xfrm>
            <a:off x="1889722" y="2655351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3" name="Google Shape;233;p23"/>
          <p:cNvSpPr/>
          <p:nvPr/>
        </p:nvSpPr>
        <p:spPr>
          <a:xfrm>
            <a:off x="1044475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4" name="Google Shape;234;p23"/>
          <p:cNvSpPr/>
          <p:nvPr/>
        </p:nvSpPr>
        <p:spPr>
          <a:xfrm>
            <a:off x="2734968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5" name="Google Shape;235;p23"/>
          <p:cNvSpPr/>
          <p:nvPr/>
        </p:nvSpPr>
        <p:spPr>
          <a:xfrm>
            <a:off x="4585075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6" name="Google Shape;236;p23"/>
          <p:cNvSpPr/>
          <p:nvPr/>
        </p:nvSpPr>
        <p:spPr>
          <a:xfrm>
            <a:off x="6275568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237" name="Google Shape;237;p23"/>
          <p:cNvCxnSpPr>
            <a:stCxn id="230" idx="2"/>
            <a:endCxn id="231" idx="0"/>
          </p:cNvCxnSpPr>
          <p:nvPr/>
        </p:nvCxnSpPr>
        <p:spPr>
          <a:xfrm rot="-5400000" flipH="1">
            <a:off x="5085618" y="1541600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8" name="Google Shape;238;p23"/>
          <p:cNvCxnSpPr>
            <a:stCxn id="232" idx="0"/>
            <a:endCxn id="230" idx="2"/>
          </p:cNvCxnSpPr>
          <p:nvPr/>
        </p:nvCxnSpPr>
        <p:spPr>
          <a:xfrm rot="-5400000">
            <a:off x="3315322" y="1541601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9" name="Google Shape;239;p23"/>
          <p:cNvCxnSpPr>
            <a:stCxn id="232" idx="2"/>
            <a:endCxn id="234" idx="0"/>
          </p:cNvCxnSpPr>
          <p:nvPr/>
        </p:nvCxnSpPr>
        <p:spPr>
          <a:xfrm rot="-5400000" flipH="1">
            <a:off x="2852722" y="2903901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0" name="Google Shape;240;p23"/>
          <p:cNvCxnSpPr>
            <a:stCxn id="233" idx="0"/>
            <a:endCxn id="232" idx="2"/>
          </p:cNvCxnSpPr>
          <p:nvPr/>
        </p:nvCxnSpPr>
        <p:spPr>
          <a:xfrm rot="-5400000">
            <a:off x="2007475" y="2903903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1" name="Google Shape;241;p23"/>
          <p:cNvCxnSpPr>
            <a:stCxn id="231" idx="2"/>
            <a:endCxn id="236" idx="0"/>
          </p:cNvCxnSpPr>
          <p:nvPr/>
        </p:nvCxnSpPr>
        <p:spPr>
          <a:xfrm rot="-5400000" flipH="1">
            <a:off x="6393465" y="2903751"/>
            <a:ext cx="457200" cy="84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2" name="Google Shape;242;p23"/>
          <p:cNvCxnSpPr>
            <a:stCxn id="235" idx="0"/>
            <a:endCxn id="231" idx="2"/>
          </p:cNvCxnSpPr>
          <p:nvPr/>
        </p:nvCxnSpPr>
        <p:spPr>
          <a:xfrm rot="-5400000">
            <a:off x="5548075" y="2903903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48" name="Google Shape;248;p24"/>
          <p:cNvGraphicFramePr/>
          <p:nvPr/>
        </p:nvGraphicFramePr>
        <p:xfrm>
          <a:off x="1044500" y="1564481"/>
          <a:ext cx="7083300" cy="2605100"/>
        </p:xfrm>
        <a:graphic>
          <a:graphicData uri="http://schemas.openxmlformats.org/drawingml/2006/table">
            <a:tbl>
              <a:tblPr>
                <a:noFill/>
                <a:tableStyleId>{67F38A07-D7B8-4D88-859F-E63A7DEED6EB}</a:tableStyleId>
              </a:tblPr>
              <a:tblGrid>
                <a:gridCol w="1770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0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0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0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1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A</a:t>
                      </a:r>
                      <a:endParaRPr sz="1100" dirty="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B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C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Yellow</a:t>
                      </a:r>
                      <a:endParaRPr sz="1100" dirty="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20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7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1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30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15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1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Orange</a:t>
                      </a:r>
                      <a:endParaRPr sz="1100" dirty="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5</a:t>
                      </a:r>
                      <a:endParaRPr sz="1800" b="1"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24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16</a:t>
                      </a:r>
                      <a:endParaRPr sz="1800" b="1"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9" name="Google Shape;249;p2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250" name="Google Shape;250;p24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251" name="Google Shape;251;p24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5"/>
          <p:cNvSpPr/>
          <p:nvPr/>
        </p:nvSpPr>
        <p:spPr>
          <a:xfrm>
            <a:off x="1101025" y="780850"/>
            <a:ext cx="7518797" cy="3581789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5"/>
          <p:cNvSpPr txBox="1">
            <a:spLocks noGrp="1"/>
          </p:cNvSpPr>
          <p:nvPr>
            <p:ph type="title" idx="4294967295"/>
          </p:nvPr>
        </p:nvSpPr>
        <p:spPr>
          <a:xfrm>
            <a:off x="1044475" y="2255100"/>
            <a:ext cx="748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Maps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265" name="Google Shape;265;p25"/>
          <p:cNvSpPr/>
          <p:nvPr/>
        </p:nvSpPr>
        <p:spPr>
          <a:xfrm>
            <a:off x="2488825" y="1532975"/>
            <a:ext cx="6471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4"/>
                </a:solidFill>
                <a:latin typeface="Red Hat Text"/>
                <a:ea typeface="Red Hat Text"/>
                <a:cs typeface="Red Hat Text"/>
                <a:sym typeface="Red Hat Text"/>
              </a:rPr>
              <a:t>our office</a:t>
            </a:r>
            <a:endParaRPr sz="800">
              <a:solidFill>
                <a:schemeClr val="accent4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66" name="Google Shape;266;p2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67" name="Google Shape;267;p25"/>
          <p:cNvSpPr txBox="1">
            <a:spLocks noGrp="1"/>
          </p:cNvSpPr>
          <p:nvPr>
            <p:ph type="body" idx="4294967295"/>
          </p:nvPr>
        </p:nvSpPr>
        <p:spPr>
          <a:xfrm>
            <a:off x="507975" y="4461575"/>
            <a:ext cx="8112000" cy="16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800" b="1">
                <a:solidFill>
                  <a:schemeClr val="lt1"/>
                </a:solidFill>
              </a:rPr>
              <a:t>Find more maps at </a:t>
            </a:r>
            <a:r>
              <a:rPr lang="en" sz="8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800" b="1">
              <a:solidFill>
                <a:schemeClr val="lt1"/>
              </a:solidFill>
            </a:endParaRPr>
          </a:p>
        </p:txBody>
      </p:sp>
      <p:grpSp>
        <p:nvGrpSpPr>
          <p:cNvPr id="268" name="Google Shape;268;p25"/>
          <p:cNvGrpSpPr/>
          <p:nvPr/>
        </p:nvGrpSpPr>
        <p:grpSpPr>
          <a:xfrm>
            <a:off x="581974" y="2418298"/>
            <a:ext cx="306862" cy="306901"/>
            <a:chOff x="867737" y="2725198"/>
            <a:chExt cx="365094" cy="365141"/>
          </a:xfrm>
        </p:grpSpPr>
        <p:sp>
          <p:nvSpPr>
            <p:cNvPr id="269" name="Google Shape;269;p25"/>
            <p:cNvSpPr/>
            <p:nvPr/>
          </p:nvSpPr>
          <p:spPr>
            <a:xfrm>
              <a:off x="867737" y="2725198"/>
              <a:ext cx="365094" cy="365141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1079280" y="2817917"/>
              <a:ext cx="15243" cy="14757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5"/>
            <p:cNvSpPr/>
            <p:nvPr/>
          </p:nvSpPr>
          <p:spPr>
            <a:xfrm>
              <a:off x="869650" y="2773217"/>
              <a:ext cx="138808" cy="274334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5"/>
            <p:cNvSpPr/>
            <p:nvPr/>
          </p:nvSpPr>
          <p:spPr>
            <a:xfrm>
              <a:off x="1014166" y="2773217"/>
              <a:ext cx="67511" cy="37108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1192899" y="2963868"/>
              <a:ext cx="14755" cy="27113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1072156" y="2792717"/>
              <a:ext cx="159263" cy="217746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5"/>
          <p:cNvSpPr/>
          <p:nvPr/>
        </p:nvSpPr>
        <p:spPr>
          <a:xfrm>
            <a:off x="1698850" y="198085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5"/>
          <p:cNvSpPr/>
          <p:nvPr/>
        </p:nvSpPr>
        <p:spPr>
          <a:xfrm>
            <a:off x="3261350" y="3442625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5"/>
          <p:cNvSpPr/>
          <p:nvPr/>
        </p:nvSpPr>
        <p:spPr>
          <a:xfrm>
            <a:off x="4206075" y="1735475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5"/>
          <p:cNvSpPr/>
          <p:nvPr/>
        </p:nvSpPr>
        <p:spPr>
          <a:xfrm>
            <a:off x="4888950" y="371385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5"/>
          <p:cNvSpPr/>
          <p:nvPr/>
        </p:nvSpPr>
        <p:spPr>
          <a:xfrm>
            <a:off x="6854325" y="225510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5"/>
          <p:cNvSpPr/>
          <p:nvPr/>
        </p:nvSpPr>
        <p:spPr>
          <a:xfrm>
            <a:off x="7423050" y="376350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6"/>
          <p:cNvSpPr txBox="1">
            <a:spLocks noGrp="1"/>
          </p:cNvSpPr>
          <p:nvPr>
            <p:ph type="ctrTitle" idx="4294967295"/>
          </p:nvPr>
        </p:nvSpPr>
        <p:spPr>
          <a:xfrm>
            <a:off x="1148950" y="1747050"/>
            <a:ext cx="7139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89,526,124</a:t>
            </a:r>
            <a:endParaRPr sz="9600"/>
          </a:p>
        </p:txBody>
      </p:sp>
      <p:sp>
        <p:nvSpPr>
          <p:cNvPr id="286" name="Google Shape;286;p26"/>
          <p:cNvSpPr txBox="1">
            <a:spLocks noGrp="1"/>
          </p:cNvSpPr>
          <p:nvPr>
            <p:ph type="subTitle" idx="4294967295"/>
          </p:nvPr>
        </p:nvSpPr>
        <p:spPr>
          <a:xfrm>
            <a:off x="1148950" y="3003751"/>
            <a:ext cx="7139700" cy="39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287" name="Google Shape;287;p2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288" name="Google Shape;288;p26"/>
          <p:cNvGrpSpPr/>
          <p:nvPr/>
        </p:nvGrpSpPr>
        <p:grpSpPr>
          <a:xfrm>
            <a:off x="608688" y="2484698"/>
            <a:ext cx="239896" cy="174104"/>
            <a:chOff x="899519" y="2804199"/>
            <a:chExt cx="285421" cy="207143"/>
          </a:xfrm>
        </p:grpSpPr>
        <p:sp>
          <p:nvSpPr>
            <p:cNvPr id="289" name="Google Shape;289;p26"/>
            <p:cNvSpPr/>
            <p:nvPr/>
          </p:nvSpPr>
          <p:spPr>
            <a:xfrm>
              <a:off x="899519" y="2804199"/>
              <a:ext cx="285421" cy="207143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924027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1124438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990831" y="2805383"/>
              <a:ext cx="50216" cy="181062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1057635" y="2851248"/>
              <a:ext cx="50216" cy="135196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>
            <a:spLocks noGrp="1"/>
          </p:cNvSpPr>
          <p:nvPr>
            <p:ph type="ctrTitle" idx="4294967295"/>
          </p:nvPr>
        </p:nvSpPr>
        <p:spPr>
          <a:xfrm>
            <a:off x="1299500" y="724200"/>
            <a:ext cx="6989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299" name="Google Shape;299;p27"/>
          <p:cNvSpPr txBox="1">
            <a:spLocks noGrp="1"/>
          </p:cNvSpPr>
          <p:nvPr>
            <p:ph type="subTitle" idx="4294967295"/>
          </p:nvPr>
        </p:nvSpPr>
        <p:spPr>
          <a:xfrm>
            <a:off x="1299500" y="1411308"/>
            <a:ext cx="6989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That’s a lot of money</a:t>
            </a:r>
            <a:endParaRPr sz="2000"/>
          </a:p>
        </p:txBody>
      </p:sp>
      <p:sp>
        <p:nvSpPr>
          <p:cNvPr id="300" name="Google Shape;300;p27"/>
          <p:cNvSpPr txBox="1">
            <a:spLocks noGrp="1"/>
          </p:cNvSpPr>
          <p:nvPr>
            <p:ph type="ctrTitle" idx="4294967295"/>
          </p:nvPr>
        </p:nvSpPr>
        <p:spPr>
          <a:xfrm>
            <a:off x="1299500" y="3353092"/>
            <a:ext cx="6989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100%</a:t>
            </a:r>
            <a:endParaRPr sz="4800"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4294967295"/>
          </p:nvPr>
        </p:nvSpPr>
        <p:spPr>
          <a:xfrm>
            <a:off x="1299500" y="4040200"/>
            <a:ext cx="6989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Total success!</a:t>
            </a:r>
            <a:endParaRPr sz="2000"/>
          </a:p>
        </p:txBody>
      </p:sp>
      <p:sp>
        <p:nvSpPr>
          <p:cNvPr id="302" name="Google Shape;302;p27"/>
          <p:cNvSpPr txBox="1">
            <a:spLocks noGrp="1"/>
          </p:cNvSpPr>
          <p:nvPr>
            <p:ph type="ctrTitle" idx="4294967295"/>
          </p:nvPr>
        </p:nvSpPr>
        <p:spPr>
          <a:xfrm>
            <a:off x="1299500" y="2038646"/>
            <a:ext cx="6989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303" name="Google Shape;303;p27"/>
          <p:cNvSpPr txBox="1">
            <a:spLocks noGrp="1"/>
          </p:cNvSpPr>
          <p:nvPr>
            <p:ph type="subTitle" idx="4294967295"/>
          </p:nvPr>
        </p:nvSpPr>
        <p:spPr>
          <a:xfrm>
            <a:off x="1299500" y="2725754"/>
            <a:ext cx="6989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And a lot of users</a:t>
            </a:r>
            <a:endParaRPr sz="2000"/>
          </a:p>
        </p:txBody>
      </p:sp>
      <p:sp>
        <p:nvSpPr>
          <p:cNvPr id="304" name="Google Shape;304;p2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305" name="Google Shape;305;p27"/>
          <p:cNvGrpSpPr/>
          <p:nvPr/>
        </p:nvGrpSpPr>
        <p:grpSpPr>
          <a:xfrm>
            <a:off x="608688" y="2484698"/>
            <a:ext cx="239896" cy="174104"/>
            <a:chOff x="899519" y="2804199"/>
            <a:chExt cx="285421" cy="207143"/>
          </a:xfrm>
        </p:grpSpPr>
        <p:sp>
          <p:nvSpPr>
            <p:cNvPr id="306" name="Google Shape;306;p27"/>
            <p:cNvSpPr/>
            <p:nvPr/>
          </p:nvSpPr>
          <p:spPr>
            <a:xfrm>
              <a:off x="899519" y="2804199"/>
              <a:ext cx="285421" cy="207143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924027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1124438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990831" y="2805383"/>
              <a:ext cx="50216" cy="181062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1057635" y="2851248"/>
              <a:ext cx="50216" cy="135196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process is easy</a:t>
            </a:r>
            <a:endParaRPr dirty="0"/>
          </a:p>
        </p:txBody>
      </p:sp>
      <p:sp>
        <p:nvSpPr>
          <p:cNvPr id="316" name="Google Shape;316;p2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317" name="Google Shape;317;p28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318" name="Google Shape;318;p28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8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28"/>
          <p:cNvGrpSpPr/>
          <p:nvPr/>
        </p:nvGrpSpPr>
        <p:grpSpPr>
          <a:xfrm>
            <a:off x="769544" y="1033353"/>
            <a:ext cx="7486379" cy="3790597"/>
            <a:chOff x="765473" y="1033263"/>
            <a:chExt cx="7486379" cy="3790597"/>
          </a:xfrm>
        </p:grpSpPr>
        <p:sp>
          <p:nvSpPr>
            <p:cNvPr id="327" name="Google Shape;327;p28"/>
            <p:cNvSpPr txBox="1"/>
            <p:nvPr/>
          </p:nvSpPr>
          <p:spPr>
            <a:xfrm>
              <a:off x="765473" y="2291600"/>
              <a:ext cx="1806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Vestibulum congue tempus</a:t>
              </a:r>
              <a:endParaRPr sz="1200" b="1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Lorem ipsum dolor sit amet, consectetur adipiscing elit, sed do eiusmod tempor. Donec facilisis lacus eget mauris.</a:t>
              </a:r>
              <a:endParaRPr sz="800" b="1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cxnSp>
          <p:nvCxnSpPr>
            <p:cNvPr id="328" name="Google Shape;328;p28"/>
            <p:cNvCxnSpPr/>
            <p:nvPr/>
          </p:nvCxnSpPr>
          <p:spPr>
            <a:xfrm rot="10800000">
              <a:off x="2736848" y="2952750"/>
              <a:ext cx="538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29" name="Google Shape;329;p28"/>
            <p:cNvSpPr txBox="1"/>
            <p:nvPr/>
          </p:nvSpPr>
          <p:spPr>
            <a:xfrm>
              <a:off x="6462131" y="1365150"/>
              <a:ext cx="178947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cxnSp>
          <p:nvCxnSpPr>
            <p:cNvPr id="330" name="Google Shape;330;p28"/>
            <p:cNvCxnSpPr/>
            <p:nvPr/>
          </p:nvCxnSpPr>
          <p:spPr>
            <a:xfrm>
              <a:off x="5209628" y="2010000"/>
              <a:ext cx="1084045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31" name="Google Shape;331;p28"/>
            <p:cNvSpPr txBox="1"/>
            <p:nvPr/>
          </p:nvSpPr>
          <p:spPr>
            <a:xfrm>
              <a:off x="6462352" y="3325250"/>
              <a:ext cx="17895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cxnSp>
          <p:nvCxnSpPr>
            <p:cNvPr id="332" name="Google Shape;332;p28"/>
            <p:cNvCxnSpPr/>
            <p:nvPr/>
          </p:nvCxnSpPr>
          <p:spPr>
            <a:xfrm>
              <a:off x="5209848" y="3953100"/>
              <a:ext cx="1083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33" name="Google Shape;333;p28"/>
            <p:cNvSpPr/>
            <p:nvPr/>
          </p:nvSpPr>
          <p:spPr>
            <a:xfrm rot="3600185">
              <a:off x="3169983" y="1541431"/>
              <a:ext cx="2774659" cy="2774659"/>
            </a:xfrm>
            <a:prstGeom prst="blockArc">
              <a:avLst>
                <a:gd name="adj1" fmla="val 12622480"/>
                <a:gd name="adj2" fmla="val 19781569"/>
                <a:gd name="adj3" fmla="val 2077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10800000">
              <a:off x="3183490" y="1520149"/>
              <a:ext cx="2774700" cy="2774700"/>
            </a:xfrm>
            <a:prstGeom prst="blockArc">
              <a:avLst>
                <a:gd name="adj1" fmla="val 12622480"/>
                <a:gd name="adj2" fmla="val 19662822"/>
                <a:gd name="adj3" fmla="val 2072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 rot="-3600185">
              <a:off x="3194618" y="1541034"/>
              <a:ext cx="2774659" cy="2774659"/>
            </a:xfrm>
            <a:prstGeom prst="blockArc">
              <a:avLst>
                <a:gd name="adj1" fmla="val 12622480"/>
                <a:gd name="adj2" fmla="val 19703271"/>
                <a:gd name="adj3" fmla="val 2085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" name="Google Shape;336;p28"/>
            <p:cNvGrpSpPr/>
            <p:nvPr/>
          </p:nvGrpSpPr>
          <p:grpSpPr>
            <a:xfrm rot="-7200165">
              <a:off x="3337679" y="3183705"/>
              <a:ext cx="585011" cy="585536"/>
              <a:chOff x="1702314" y="659157"/>
              <a:chExt cx="588000" cy="588000"/>
            </a:xfrm>
          </p:grpSpPr>
          <p:sp>
            <p:nvSpPr>
              <p:cNvPr id="337" name="Google Shape;337;p28"/>
              <p:cNvSpPr/>
              <p:nvPr/>
            </p:nvSpPr>
            <p:spPr>
              <a:xfrm rot="39023">
                <a:off x="1705595" y="662438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8"/>
              <p:cNvSpPr/>
              <p:nvPr/>
            </p:nvSpPr>
            <p:spPr>
              <a:xfrm rot="10800000">
                <a:off x="1705561" y="662471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339;p28"/>
            <p:cNvGrpSpPr/>
            <p:nvPr/>
          </p:nvGrpSpPr>
          <p:grpSpPr>
            <a:xfrm>
              <a:off x="4264097" y="1537251"/>
              <a:ext cx="585001" cy="585530"/>
              <a:chOff x="1970048" y="1117698"/>
              <a:chExt cx="588000" cy="588000"/>
            </a:xfrm>
          </p:grpSpPr>
          <p:sp>
            <p:nvSpPr>
              <p:cNvPr id="340" name="Google Shape;340;p28"/>
              <p:cNvSpPr/>
              <p:nvPr/>
            </p:nvSpPr>
            <p:spPr>
              <a:xfrm rot="39023">
                <a:off x="1973329" y="1120980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8"/>
              <p:cNvSpPr/>
              <p:nvPr/>
            </p:nvSpPr>
            <p:spPr>
              <a:xfrm rot="10800000">
                <a:off x="1973295" y="1121013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" name="Google Shape;342;p28"/>
            <p:cNvGrpSpPr/>
            <p:nvPr/>
          </p:nvGrpSpPr>
          <p:grpSpPr>
            <a:xfrm rot="7200165">
              <a:off x="5229930" y="3161636"/>
              <a:ext cx="585011" cy="585536"/>
              <a:chOff x="2242399" y="658595"/>
              <a:chExt cx="588000" cy="588000"/>
            </a:xfrm>
          </p:grpSpPr>
          <p:sp>
            <p:nvSpPr>
              <p:cNvPr id="343" name="Google Shape;343;p28"/>
              <p:cNvSpPr/>
              <p:nvPr/>
            </p:nvSpPr>
            <p:spPr>
              <a:xfrm rot="39023">
                <a:off x="2245680" y="661876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8"/>
              <p:cNvSpPr/>
              <p:nvPr/>
            </p:nvSpPr>
            <p:spPr>
              <a:xfrm rot="10800000">
                <a:off x="2245646" y="661910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5" name="Google Shape;345;p28"/>
            <p:cNvSpPr txBox="1"/>
            <p:nvPr/>
          </p:nvSpPr>
          <p:spPr>
            <a:xfrm>
              <a:off x="4334550" y="161223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03 </a:t>
              </a:r>
              <a:endParaRPr sz="16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46" name="Google Shape;346;p28"/>
            <p:cNvSpPr txBox="1"/>
            <p:nvPr/>
          </p:nvSpPr>
          <p:spPr>
            <a:xfrm>
              <a:off x="3375648" y="324436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01 </a:t>
              </a:r>
              <a:endParaRPr sz="16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47" name="Google Shape;347;p28"/>
            <p:cNvSpPr txBox="1"/>
            <p:nvPr/>
          </p:nvSpPr>
          <p:spPr>
            <a:xfrm>
              <a:off x="5281877" y="321478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02 </a:t>
              </a:r>
              <a:endParaRPr sz="16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53" name="Google Shape;353;p29"/>
          <p:cNvSpPr txBox="1">
            <a:spLocks noGrp="1"/>
          </p:cNvSpPr>
          <p:nvPr>
            <p:ph type="body" idx="1"/>
          </p:nvPr>
        </p:nvSpPr>
        <p:spPr>
          <a:xfrm>
            <a:off x="1044450" y="14683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Yellow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 dirty="0"/>
              <a:t>Is the color of gold, butter and ripe lemons. In the spectrum of visible light, yellow is found between green and orange.</a:t>
            </a:r>
            <a:endParaRPr sz="1200" dirty="0"/>
          </a:p>
        </p:txBody>
      </p:sp>
      <p:sp>
        <p:nvSpPr>
          <p:cNvPr id="354" name="Google Shape;354;p29"/>
          <p:cNvSpPr txBox="1">
            <a:spLocks noGrp="1"/>
          </p:cNvSpPr>
          <p:nvPr>
            <p:ph type="body" idx="2"/>
          </p:nvPr>
        </p:nvSpPr>
        <p:spPr>
          <a:xfrm>
            <a:off x="3525600" y="14683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Blue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 dirty="0"/>
              <a:t>Is the colour of the clear sky and the deep sea. It is located between violet and green on the optical spectrum.</a:t>
            </a:r>
            <a:endParaRPr sz="1200" dirty="0"/>
          </a:p>
        </p:txBody>
      </p:sp>
      <p:sp>
        <p:nvSpPr>
          <p:cNvPr id="355" name="Google Shape;355;p29"/>
          <p:cNvSpPr txBox="1">
            <a:spLocks noGrp="1"/>
          </p:cNvSpPr>
          <p:nvPr>
            <p:ph type="body" idx="3"/>
          </p:nvPr>
        </p:nvSpPr>
        <p:spPr>
          <a:xfrm>
            <a:off x="6006750" y="14683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200"/>
          </a:p>
        </p:txBody>
      </p:sp>
      <p:sp>
        <p:nvSpPr>
          <p:cNvPr id="356" name="Google Shape;356;p2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357" name="Google Shape;357;p29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358" name="Google Shape;358;p29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" name="Google Shape;366;p29"/>
          <p:cNvSpPr txBox="1">
            <a:spLocks noGrp="1"/>
          </p:cNvSpPr>
          <p:nvPr>
            <p:ph type="body" idx="1"/>
          </p:nvPr>
        </p:nvSpPr>
        <p:spPr>
          <a:xfrm>
            <a:off x="1044450" y="29971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67" name="Google Shape;367;p29"/>
          <p:cNvSpPr txBox="1">
            <a:spLocks noGrp="1"/>
          </p:cNvSpPr>
          <p:nvPr>
            <p:ph type="body" idx="2"/>
          </p:nvPr>
        </p:nvSpPr>
        <p:spPr>
          <a:xfrm>
            <a:off x="3525600" y="29971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68" name="Google Shape;368;p29"/>
          <p:cNvSpPr txBox="1">
            <a:spLocks noGrp="1"/>
          </p:cNvSpPr>
          <p:nvPr>
            <p:ph type="body" idx="3"/>
          </p:nvPr>
        </p:nvSpPr>
        <p:spPr>
          <a:xfrm>
            <a:off x="6006750" y="29971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0"/>
          <p:cNvSpPr txBox="1">
            <a:spLocks noGrp="1"/>
          </p:cNvSpPr>
          <p:nvPr>
            <p:ph type="body" idx="1"/>
          </p:nvPr>
        </p:nvSpPr>
        <p:spPr>
          <a:xfrm>
            <a:off x="855300" y="3872900"/>
            <a:ext cx="7433400" cy="282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374" name="Google Shape;374;p30"/>
          <p:cNvSpPr txBox="1">
            <a:spLocks noGrp="1"/>
          </p:cNvSpPr>
          <p:nvPr>
            <p:ph type="sldNum" idx="12"/>
          </p:nvPr>
        </p:nvSpPr>
        <p:spPr>
          <a:xfrm>
            <a:off x="4255350" y="4717625"/>
            <a:ext cx="6333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cxnSp>
        <p:nvCxnSpPr>
          <p:cNvPr id="375" name="Google Shape;375;p30"/>
          <p:cNvCxnSpPr/>
          <p:nvPr/>
        </p:nvCxnSpPr>
        <p:spPr>
          <a:xfrm>
            <a:off x="1177800" y="955319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6" name="Google Shape;376;p30"/>
          <p:cNvCxnSpPr/>
          <p:nvPr/>
        </p:nvCxnSpPr>
        <p:spPr>
          <a:xfrm>
            <a:off x="1177800" y="1620638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7" name="Google Shape;377;p30"/>
          <p:cNvCxnSpPr/>
          <p:nvPr/>
        </p:nvCxnSpPr>
        <p:spPr>
          <a:xfrm>
            <a:off x="1177800" y="2285957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8" name="Google Shape;378;p30"/>
          <p:cNvCxnSpPr/>
          <p:nvPr/>
        </p:nvCxnSpPr>
        <p:spPr>
          <a:xfrm>
            <a:off x="1177800" y="2951276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30"/>
          <p:cNvCxnSpPr/>
          <p:nvPr/>
        </p:nvCxnSpPr>
        <p:spPr>
          <a:xfrm>
            <a:off x="1177800" y="3637130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0" name="Google Shape;380;p30"/>
          <p:cNvSpPr txBox="1"/>
          <p:nvPr/>
        </p:nvSpPr>
        <p:spPr>
          <a:xfrm>
            <a:off x="1177800" y="806450"/>
            <a:ext cx="290100" cy="28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4000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3000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2000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1000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381" name="Google Shape;381;p30"/>
          <p:cNvSpPr/>
          <p:nvPr/>
        </p:nvSpPr>
        <p:spPr>
          <a:xfrm>
            <a:off x="1759468" y="2180246"/>
            <a:ext cx="219000" cy="14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0"/>
          <p:cNvSpPr/>
          <p:nvPr/>
        </p:nvSpPr>
        <p:spPr>
          <a:xfrm>
            <a:off x="2054149" y="1810713"/>
            <a:ext cx="219000" cy="1826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0"/>
          <p:cNvSpPr/>
          <p:nvPr/>
        </p:nvSpPr>
        <p:spPr>
          <a:xfrm>
            <a:off x="2348831" y="2285957"/>
            <a:ext cx="219000" cy="135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0"/>
          <p:cNvSpPr/>
          <p:nvPr/>
        </p:nvSpPr>
        <p:spPr>
          <a:xfrm>
            <a:off x="3403343" y="2474504"/>
            <a:ext cx="219000" cy="116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0"/>
          <p:cNvSpPr/>
          <p:nvPr/>
        </p:nvSpPr>
        <p:spPr>
          <a:xfrm>
            <a:off x="3698025" y="1913368"/>
            <a:ext cx="219000" cy="1724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0"/>
          <p:cNvSpPr/>
          <p:nvPr/>
        </p:nvSpPr>
        <p:spPr>
          <a:xfrm>
            <a:off x="3992706" y="1100037"/>
            <a:ext cx="219000" cy="253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0"/>
          <p:cNvSpPr/>
          <p:nvPr/>
        </p:nvSpPr>
        <p:spPr>
          <a:xfrm>
            <a:off x="5047218" y="1954419"/>
            <a:ext cx="219000" cy="168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0"/>
          <p:cNvSpPr/>
          <p:nvPr/>
        </p:nvSpPr>
        <p:spPr>
          <a:xfrm>
            <a:off x="5341900" y="955203"/>
            <a:ext cx="219000" cy="2682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0"/>
          <p:cNvSpPr/>
          <p:nvPr/>
        </p:nvSpPr>
        <p:spPr>
          <a:xfrm>
            <a:off x="5636582" y="2125506"/>
            <a:ext cx="219000" cy="151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0"/>
          <p:cNvSpPr/>
          <p:nvPr/>
        </p:nvSpPr>
        <p:spPr>
          <a:xfrm>
            <a:off x="6691094" y="2529245"/>
            <a:ext cx="219000" cy="110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/>
          <p:cNvSpPr/>
          <p:nvPr/>
        </p:nvSpPr>
        <p:spPr>
          <a:xfrm>
            <a:off x="6985775" y="1160611"/>
            <a:ext cx="219000" cy="2476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0"/>
          <p:cNvSpPr/>
          <p:nvPr/>
        </p:nvSpPr>
        <p:spPr>
          <a:xfrm>
            <a:off x="7280457" y="1454869"/>
            <a:ext cx="219000" cy="2182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30"/>
          <p:cNvGrpSpPr/>
          <p:nvPr/>
        </p:nvGrpSpPr>
        <p:grpSpPr>
          <a:xfrm>
            <a:off x="4462500" y="4328435"/>
            <a:ext cx="219003" cy="215973"/>
            <a:chOff x="5484662" y="4997817"/>
            <a:chExt cx="260563" cy="256957"/>
          </a:xfrm>
        </p:grpSpPr>
        <p:sp>
          <p:nvSpPr>
            <p:cNvPr id="394" name="Google Shape;394;p30"/>
            <p:cNvSpPr/>
            <p:nvPr/>
          </p:nvSpPr>
          <p:spPr>
            <a:xfrm>
              <a:off x="5484662" y="5008596"/>
              <a:ext cx="246178" cy="246178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5623727" y="4997817"/>
              <a:ext cx="86320" cy="100709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5622119" y="5053765"/>
              <a:ext cx="123105" cy="63546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2"/>
          </p:nvPr>
        </p:nvSpPr>
        <p:spPr>
          <a:xfrm>
            <a:off x="4884420" y="1468375"/>
            <a:ext cx="3367500" cy="225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EDIT IN POWERPOINT®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Click on the button under the presentation preview that says </a:t>
            </a:r>
            <a:r>
              <a:rPr lang="en" sz="1200" b="1"/>
              <a:t>"Download as PowerPoint template"</a:t>
            </a:r>
            <a:r>
              <a:rPr lang="en" sz="1200"/>
              <a:t>. You will get a .pptx file that you can edit in PowerPoint.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solidFill>
                  <a:schemeClr val="hlink"/>
                </a:solidFill>
                <a:hlinkClick r:id="rId3" action="ppaction://hlinksldjump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225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/>
              <a:t>EDIT IN GOOGLE SLIDES</a:t>
            </a:r>
            <a:endParaRPr sz="12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Click on the button under the presentation preview that says </a:t>
            </a:r>
            <a:r>
              <a:rPr lang="en" sz="1200" b="1" dirty="0"/>
              <a:t>"Use as Google Slides Theme"</a:t>
            </a:r>
            <a:r>
              <a:rPr lang="en" sz="1200" dirty="0"/>
              <a:t>.</a:t>
            </a:r>
            <a:endParaRPr sz="12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You will get a copy of this document on your Google Drive and will be able to edit, add or delete slides.</a:t>
            </a:r>
            <a:endParaRPr sz="1200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/>
              <a:t>You have to be signed in to your Google account.</a:t>
            </a:r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2"/>
          </p:nvPr>
        </p:nvSpPr>
        <p:spPr>
          <a:xfrm>
            <a:off x="1044350" y="3905925"/>
            <a:ext cx="7207500" cy="54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accent5"/>
                </a:solidFill>
              </a:rPr>
              <a:t>More info on how to use this template at </a:t>
            </a:r>
            <a:r>
              <a:rPr lang="en" sz="1000" b="1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slidescarnival.com/help-use-presentation-template</a:t>
            </a:r>
            <a:endParaRPr sz="1000" b="1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accent5"/>
                </a:solidFill>
              </a:rPr>
              <a:t>This template is free to use under </a:t>
            </a:r>
            <a:r>
              <a:rPr lang="en" sz="10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000">
                <a:solidFill>
                  <a:schemeClr val="accent5"/>
                </a:solidFill>
              </a:rPr>
              <a:t>. You can keep the Credits slide or mention SlidesCarnival and other resources used in a slide footer.</a:t>
            </a:r>
            <a:endParaRPr sz="100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accent5"/>
              </a:solidFill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87" name="Google Shape;87;p13"/>
          <p:cNvGrpSpPr/>
          <p:nvPr/>
        </p:nvGrpSpPr>
        <p:grpSpPr>
          <a:xfrm>
            <a:off x="619717" y="959314"/>
            <a:ext cx="233377" cy="199823"/>
            <a:chOff x="912642" y="989345"/>
            <a:chExt cx="277665" cy="237743"/>
          </a:xfrm>
        </p:grpSpPr>
        <p:sp>
          <p:nvSpPr>
            <p:cNvPr id="88" name="Google Shape;88;p13"/>
            <p:cNvSpPr/>
            <p:nvPr/>
          </p:nvSpPr>
          <p:spPr>
            <a:xfrm>
              <a:off x="912642" y="1191256"/>
              <a:ext cx="138835" cy="35832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1051456" y="1191256"/>
              <a:ext cx="138852" cy="35832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912642" y="989345"/>
              <a:ext cx="138835" cy="221441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1051456" y="989345"/>
              <a:ext cx="138852" cy="221441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1"/>
          <p:cNvSpPr txBox="1">
            <a:spLocks noGrp="1"/>
          </p:cNvSpPr>
          <p:nvPr>
            <p:ph type="body" idx="4294967295"/>
          </p:nvPr>
        </p:nvSpPr>
        <p:spPr>
          <a:xfrm>
            <a:off x="1150250" y="691625"/>
            <a:ext cx="3095400" cy="376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ed Hat Display"/>
                <a:ea typeface="Red Hat Display"/>
                <a:cs typeface="Red Hat Display"/>
                <a:sym typeface="Red Hat Display"/>
              </a:rPr>
              <a:t>Mobile project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20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03" name="Google Shape;403;p31"/>
          <p:cNvGrpSpPr/>
          <p:nvPr/>
        </p:nvGrpSpPr>
        <p:grpSpPr>
          <a:xfrm>
            <a:off x="5563401" y="650964"/>
            <a:ext cx="1852077" cy="3841575"/>
            <a:chOff x="2547150" y="238125"/>
            <a:chExt cx="2525675" cy="5238750"/>
          </a:xfrm>
        </p:grpSpPr>
        <p:sp>
          <p:nvSpPr>
            <p:cNvPr id="404" name="Google Shape;404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8" name="Google Shape;408;p3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603891" y="985206"/>
            <a:ext cx="1769931" cy="3173435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2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21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15" name="Google Shape;415;p32"/>
          <p:cNvGrpSpPr/>
          <p:nvPr/>
        </p:nvGrpSpPr>
        <p:grpSpPr>
          <a:xfrm>
            <a:off x="5157875" y="691614"/>
            <a:ext cx="2443757" cy="3770852"/>
            <a:chOff x="2112475" y="238125"/>
            <a:chExt cx="3395050" cy="5238750"/>
          </a:xfrm>
        </p:grpSpPr>
        <p:sp>
          <p:nvSpPr>
            <p:cNvPr id="416" name="Google Shape;416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20" name="Google Shape;42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324" y="1025406"/>
            <a:ext cx="2320105" cy="3093491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21" name="Google Shape;421;p32"/>
          <p:cNvSpPr txBox="1">
            <a:spLocks noGrp="1"/>
          </p:cNvSpPr>
          <p:nvPr>
            <p:ph type="body" idx="4294967295"/>
          </p:nvPr>
        </p:nvSpPr>
        <p:spPr>
          <a:xfrm>
            <a:off x="1150250" y="691625"/>
            <a:ext cx="3095400" cy="376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ed Hat Display"/>
                <a:ea typeface="Red Hat Display"/>
                <a:cs typeface="Red Hat Display"/>
                <a:sym typeface="Red Hat Display"/>
              </a:rPr>
              <a:t>Tablet project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22" name="Google Shape;422;p32"/>
          <p:cNvSpPr/>
          <p:nvPr/>
        </p:nvSpPr>
        <p:spPr>
          <a:xfrm>
            <a:off x="610525" y="2437800"/>
            <a:ext cx="208673" cy="26783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22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28" name="Google Shape;428;p33"/>
          <p:cNvGrpSpPr/>
          <p:nvPr/>
        </p:nvGrpSpPr>
        <p:grpSpPr>
          <a:xfrm>
            <a:off x="3938374" y="1241129"/>
            <a:ext cx="4542205" cy="2661224"/>
            <a:chOff x="3938374" y="1241129"/>
            <a:chExt cx="4542205" cy="2661224"/>
          </a:xfrm>
        </p:grpSpPr>
        <p:sp>
          <p:nvSpPr>
            <p:cNvPr id="429" name="Google Shape;429;p33"/>
            <p:cNvSpPr/>
            <p:nvPr/>
          </p:nvSpPr>
          <p:spPr>
            <a:xfrm>
              <a:off x="4309824" y="1241129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3938374" y="3832321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3938374" y="3776295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5872718" y="3776295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3" name="Google Shape;433;p33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445550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33"/>
          <p:cNvSpPr txBox="1">
            <a:spLocks noGrp="1"/>
          </p:cNvSpPr>
          <p:nvPr>
            <p:ph type="body" idx="4294967295"/>
          </p:nvPr>
        </p:nvSpPr>
        <p:spPr>
          <a:xfrm>
            <a:off x="1150250" y="691625"/>
            <a:ext cx="2562900" cy="376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ed Hat Display"/>
                <a:ea typeface="Red Hat Display"/>
                <a:cs typeface="Red Hat Display"/>
                <a:sym typeface="Red Hat Display"/>
              </a:rPr>
              <a:t>Desktop project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  <p:grpSp>
        <p:nvGrpSpPr>
          <p:cNvPr id="435" name="Google Shape;435;p33"/>
          <p:cNvGrpSpPr/>
          <p:nvPr/>
        </p:nvGrpSpPr>
        <p:grpSpPr>
          <a:xfrm>
            <a:off x="593504" y="2454260"/>
            <a:ext cx="248044" cy="234924"/>
            <a:chOff x="881455" y="2767984"/>
            <a:chExt cx="295115" cy="279505"/>
          </a:xfrm>
        </p:grpSpPr>
        <p:sp>
          <p:nvSpPr>
            <p:cNvPr id="436" name="Google Shape;436;p33"/>
            <p:cNvSpPr/>
            <p:nvPr/>
          </p:nvSpPr>
          <p:spPr>
            <a:xfrm>
              <a:off x="956978" y="2986756"/>
              <a:ext cx="144057" cy="60733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881455" y="2767984"/>
              <a:ext cx="295115" cy="21488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4"/>
          <p:cNvSpPr txBox="1">
            <a:spLocks noGrp="1"/>
          </p:cNvSpPr>
          <p:nvPr>
            <p:ph type="ctrTitle" idx="4294967295"/>
          </p:nvPr>
        </p:nvSpPr>
        <p:spPr>
          <a:xfrm>
            <a:off x="1193500" y="1207088"/>
            <a:ext cx="4185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200" dirty="0"/>
              <a:t>Thanks!</a:t>
            </a:r>
            <a:endParaRPr sz="8200" dirty="0"/>
          </a:p>
        </p:txBody>
      </p:sp>
      <p:sp>
        <p:nvSpPr>
          <p:cNvPr id="443" name="Google Shape;443;p34"/>
          <p:cNvSpPr txBox="1">
            <a:spLocks noGrp="1"/>
          </p:cNvSpPr>
          <p:nvPr>
            <p:ph type="subTitle" idx="4294967295"/>
          </p:nvPr>
        </p:nvSpPr>
        <p:spPr>
          <a:xfrm>
            <a:off x="1193500" y="2406712"/>
            <a:ext cx="4185000" cy="152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Any questions?</a:t>
            </a:r>
            <a:br>
              <a:rPr lang="en" sz="2200"/>
            </a:br>
            <a:r>
              <a:rPr lang="en" sz="2200"/>
              <a:t>You can find me at:</a:t>
            </a:r>
            <a:endParaRPr sz="2200"/>
          </a:p>
          <a:p>
            <a:pPr marL="457200" lvl="0" indent="-368300" algn="l" rtl="0">
              <a:spcBef>
                <a:spcPts val="8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@username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user@mail.me</a:t>
            </a:r>
            <a:endParaRPr sz="1600" b="1"/>
          </a:p>
        </p:txBody>
      </p:sp>
      <p:pic>
        <p:nvPicPr>
          <p:cNvPr id="444" name="Google Shape;444;p34"/>
          <p:cNvPicPr preferRelativeResize="0"/>
          <p:nvPr/>
        </p:nvPicPr>
        <p:blipFill rotWithShape="1">
          <a:blip r:embed="rId3">
            <a:alphaModFix/>
          </a:blip>
          <a:srcRect l="22354" t="33337"/>
          <a:stretch/>
        </p:blipFill>
        <p:spPr>
          <a:xfrm>
            <a:off x="5927600" y="512125"/>
            <a:ext cx="2698500" cy="4118100"/>
          </a:xfrm>
          <a:prstGeom prst="roundRect">
            <a:avLst>
              <a:gd name="adj" fmla="val 1391"/>
            </a:avLst>
          </a:prstGeom>
          <a:noFill/>
          <a:ln>
            <a:noFill/>
          </a:ln>
        </p:spPr>
      </p:pic>
      <p:sp>
        <p:nvSpPr>
          <p:cNvPr id="445" name="Google Shape;445;p3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446" name="Google Shape;446;p34"/>
          <p:cNvSpPr/>
          <p:nvPr/>
        </p:nvSpPr>
        <p:spPr>
          <a:xfrm>
            <a:off x="620179" y="2485433"/>
            <a:ext cx="192298" cy="172618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5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52" name="Google Shape;452;p35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Special thanks to all the people who made and released these awesome resources for free:</a:t>
            </a: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/>
              <a:t>Presentation template by </a:t>
            </a:r>
            <a:r>
              <a:rPr lang="en" sz="2400" u="sng" dirty="0">
                <a:solidFill>
                  <a:schemeClr val="hlink"/>
                </a:solidFill>
                <a:hlinkClick r:id="rId3"/>
              </a:rPr>
              <a:t>SlidesCarnival</a:t>
            </a: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/>
              <a:t>Photographs by </a:t>
            </a:r>
            <a:r>
              <a:rPr lang="en" sz="2400" u="sng" dirty="0">
                <a:solidFill>
                  <a:schemeClr val="hlink"/>
                </a:solidFill>
                <a:hlinkClick r:id="rId4"/>
              </a:rPr>
              <a:t>Unsplash</a:t>
            </a:r>
            <a:endParaRPr sz="2400" dirty="0"/>
          </a:p>
        </p:txBody>
      </p:sp>
      <p:sp>
        <p:nvSpPr>
          <p:cNvPr id="453" name="Google Shape;453;p3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pSp>
        <p:nvGrpSpPr>
          <p:cNvPr id="454" name="Google Shape;454;p35"/>
          <p:cNvGrpSpPr/>
          <p:nvPr/>
        </p:nvGrpSpPr>
        <p:grpSpPr>
          <a:xfrm>
            <a:off x="603297" y="941196"/>
            <a:ext cx="236045" cy="236058"/>
            <a:chOff x="893105" y="967789"/>
            <a:chExt cx="280839" cy="280854"/>
          </a:xfrm>
        </p:grpSpPr>
        <p:sp>
          <p:nvSpPr>
            <p:cNvPr id="455" name="Google Shape;455;p35"/>
            <p:cNvSpPr/>
            <p:nvPr/>
          </p:nvSpPr>
          <p:spPr>
            <a:xfrm>
              <a:off x="1077055" y="967789"/>
              <a:ext cx="96889" cy="96904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5"/>
            <p:cNvSpPr/>
            <p:nvPr/>
          </p:nvSpPr>
          <p:spPr>
            <a:xfrm>
              <a:off x="955088" y="1047409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5"/>
            <p:cNvSpPr/>
            <p:nvPr/>
          </p:nvSpPr>
          <p:spPr>
            <a:xfrm>
              <a:off x="893105" y="998388"/>
              <a:ext cx="250233" cy="250256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5"/>
            <p:cNvSpPr/>
            <p:nvPr/>
          </p:nvSpPr>
          <p:spPr>
            <a:xfrm>
              <a:off x="925667" y="1017987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5"/>
            <p:cNvSpPr/>
            <p:nvPr/>
          </p:nvSpPr>
          <p:spPr>
            <a:xfrm>
              <a:off x="900175" y="1212930"/>
              <a:ext cx="28646" cy="28651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5"/>
            <p:cNvSpPr/>
            <p:nvPr/>
          </p:nvSpPr>
          <p:spPr>
            <a:xfrm>
              <a:off x="906439" y="1169787"/>
              <a:ext cx="65521" cy="65515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6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Presentation design</a:t>
            </a:r>
            <a:endParaRPr dirty="0"/>
          </a:p>
        </p:txBody>
      </p:sp>
      <p:sp>
        <p:nvSpPr>
          <p:cNvPr id="466" name="Google Shape;466;p36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This presentation uses the following typographies:</a:t>
            </a:r>
            <a:endParaRPr sz="1800" dirty="0"/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Titles: Red Hat Display</a:t>
            </a:r>
            <a:endParaRPr sz="18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Body copy: Red Hat Text</a:t>
            </a: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 dirty="0"/>
              <a:t>Download for free at:</a:t>
            </a:r>
            <a:br>
              <a:rPr lang="en" sz="1800" dirty="0"/>
            </a:b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https://www.redhat.com/en/about/brand/standards/typography</a:t>
            </a: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800" dirty="0"/>
          </a:p>
        </p:txBody>
      </p:sp>
      <p:sp>
        <p:nvSpPr>
          <p:cNvPr id="467" name="Google Shape;467;p36"/>
          <p:cNvSpPr txBox="1"/>
          <p:nvPr/>
        </p:nvSpPr>
        <p:spPr>
          <a:xfrm>
            <a:off x="1044475" y="3952175"/>
            <a:ext cx="7228200" cy="4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5"/>
                </a:solidFill>
                <a:latin typeface="Red Hat Text"/>
                <a:ea typeface="Red Hat Text"/>
                <a:cs typeface="Red Hat Text"/>
                <a:sym typeface="Red Hat Tex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>
              <a:solidFill>
                <a:schemeClr val="accent5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000">
              <a:solidFill>
                <a:schemeClr val="accent5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000">
              <a:solidFill>
                <a:schemeClr val="accent5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68" name="Google Shape;468;p3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grpSp>
        <p:nvGrpSpPr>
          <p:cNvPr id="469" name="Google Shape;469;p36"/>
          <p:cNvGrpSpPr/>
          <p:nvPr/>
        </p:nvGrpSpPr>
        <p:grpSpPr>
          <a:xfrm>
            <a:off x="603297" y="941196"/>
            <a:ext cx="236045" cy="236058"/>
            <a:chOff x="893105" y="967789"/>
            <a:chExt cx="280839" cy="280854"/>
          </a:xfrm>
        </p:grpSpPr>
        <p:sp>
          <p:nvSpPr>
            <p:cNvPr id="470" name="Google Shape;470;p36"/>
            <p:cNvSpPr/>
            <p:nvPr/>
          </p:nvSpPr>
          <p:spPr>
            <a:xfrm>
              <a:off x="1077055" y="967789"/>
              <a:ext cx="96889" cy="96904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955088" y="1047409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893105" y="998388"/>
              <a:ext cx="250233" cy="250256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925667" y="1017987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900175" y="1212930"/>
              <a:ext cx="28646" cy="28651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906439" y="1169787"/>
              <a:ext cx="65521" cy="65515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7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Extra Resources</a:t>
            </a:r>
            <a:endParaRPr dirty="0"/>
          </a:p>
        </p:txBody>
      </p:sp>
      <p:sp>
        <p:nvSpPr>
          <p:cNvPr id="481" name="Google Shape;481;p37"/>
          <p:cNvSpPr txBox="1">
            <a:spLocks noGrp="1"/>
          </p:cNvSpPr>
          <p:nvPr>
            <p:ph type="subTitle" idx="1"/>
          </p:nvPr>
        </p:nvSpPr>
        <p:spPr>
          <a:xfrm>
            <a:off x="2475275" y="2769050"/>
            <a:ext cx="5813400" cy="37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482" name="Google Shape;482;p37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</a:t>
            </a:r>
            <a:endParaRPr sz="9600" b="1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DEC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NOV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OCT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SEP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AUG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JUL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JUN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MAY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APR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MAR</a:t>
            </a:r>
            <a:endParaRPr sz="1000" dirty="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FEB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JAN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633520" y="3571950"/>
            <a:ext cx="9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43601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41817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0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565" name="Google Shape;565;p4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aphicFrame>
        <p:nvGraphicFramePr>
          <p:cNvPr id="566" name="Google Shape;566;p40"/>
          <p:cNvGraphicFramePr/>
          <p:nvPr/>
        </p:nvGraphicFramePr>
        <p:xfrm>
          <a:off x="1044500" y="1564481"/>
          <a:ext cx="7207600" cy="2787250"/>
        </p:xfrm>
        <a:graphic>
          <a:graphicData uri="http://schemas.openxmlformats.org/drawingml/2006/table">
            <a:tbl>
              <a:tblPr>
                <a:noFill/>
                <a:tableStyleId>{67F38A07-D7B8-4D88-859F-E63A7DEED6EB}</a:tableStyleId>
              </a:tblPr>
              <a:tblGrid>
                <a:gridCol w="124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278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67" name="Google Shape;567;p40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 idx="4294967295"/>
          </p:nvPr>
        </p:nvSpPr>
        <p:spPr>
          <a:xfrm>
            <a:off x="1193500" y="1207088"/>
            <a:ext cx="4185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Hello!</a:t>
            </a:r>
            <a:endParaRPr sz="9600"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4294967295"/>
          </p:nvPr>
        </p:nvSpPr>
        <p:spPr>
          <a:xfrm>
            <a:off x="1193500" y="2406712"/>
            <a:ext cx="4185000" cy="152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I am Jayden Smith</a:t>
            </a:r>
            <a:endParaRPr sz="1800" b="1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I am here because I love to give presentations. </a:t>
            </a:r>
            <a:endParaRPr sz="1800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You can find me at @username</a:t>
            </a:r>
            <a:endParaRPr sz="1800" b="1" dirty="0"/>
          </a:p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3">
            <a:alphaModFix/>
          </a:blip>
          <a:srcRect l="22354" t="33337"/>
          <a:stretch/>
        </p:blipFill>
        <p:spPr>
          <a:xfrm>
            <a:off x="5927600" y="512125"/>
            <a:ext cx="2698500" cy="4118100"/>
          </a:xfrm>
          <a:prstGeom prst="roundRect">
            <a:avLst>
              <a:gd name="adj" fmla="val 1391"/>
            </a:avLst>
          </a:prstGeom>
          <a:noFill/>
          <a:ln>
            <a:noFill/>
          </a:ln>
        </p:spPr>
      </p:pic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621973" y="2470113"/>
            <a:ext cx="223470" cy="203269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1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573" name="Google Shape;573;p4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574" name="Google Shape;574;p41"/>
          <p:cNvSpPr/>
          <p:nvPr/>
        </p:nvSpPr>
        <p:spPr>
          <a:xfrm>
            <a:off x="1044475" y="1498600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STRENGTHS</a:t>
            </a:r>
            <a:endParaRPr b="1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5" name="Google Shape;575;p41"/>
          <p:cNvSpPr/>
          <p:nvPr/>
        </p:nvSpPr>
        <p:spPr>
          <a:xfrm>
            <a:off x="4624353" y="1498600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WEAKNESSES</a:t>
            </a:r>
            <a:endParaRPr b="1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6" name="Google Shape;576;p41"/>
          <p:cNvSpPr/>
          <p:nvPr/>
        </p:nvSpPr>
        <p:spPr>
          <a:xfrm>
            <a:off x="1044475" y="2935789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OPPORTUNITIES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7" name="Google Shape;577;p41"/>
          <p:cNvSpPr/>
          <p:nvPr/>
        </p:nvSpPr>
        <p:spPr>
          <a:xfrm>
            <a:off x="4624353" y="2935789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THREATS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8" name="Google Shape;578;p41"/>
          <p:cNvSpPr/>
          <p:nvPr/>
        </p:nvSpPr>
        <p:spPr>
          <a:xfrm>
            <a:off x="3495338" y="1805071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41"/>
          <p:cNvSpPr/>
          <p:nvPr/>
        </p:nvSpPr>
        <p:spPr>
          <a:xfrm rot="5400000">
            <a:off x="3637668" y="1805071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1"/>
          <p:cNvSpPr/>
          <p:nvPr/>
        </p:nvSpPr>
        <p:spPr>
          <a:xfrm rot="10800000">
            <a:off x="3637668" y="1948549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41"/>
          <p:cNvSpPr/>
          <p:nvPr/>
        </p:nvSpPr>
        <p:spPr>
          <a:xfrm rot="-5400000">
            <a:off x="3495338" y="1948549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41"/>
          <p:cNvSpPr/>
          <p:nvPr/>
        </p:nvSpPr>
        <p:spPr>
          <a:xfrm>
            <a:off x="3950127" y="2217135"/>
            <a:ext cx="305377" cy="36342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S</a:t>
            </a:r>
          </a:p>
        </p:txBody>
      </p:sp>
      <p:sp>
        <p:nvSpPr>
          <p:cNvPr id="583" name="Google Shape;583;p41"/>
          <p:cNvSpPr/>
          <p:nvPr/>
        </p:nvSpPr>
        <p:spPr>
          <a:xfrm>
            <a:off x="4780161" y="2223444"/>
            <a:ext cx="450241" cy="35332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W</a:t>
            </a:r>
          </a:p>
        </p:txBody>
      </p:sp>
      <p:sp>
        <p:nvSpPr>
          <p:cNvPr id="584" name="Google Shape;584;p41"/>
          <p:cNvSpPr/>
          <p:nvPr/>
        </p:nvSpPr>
        <p:spPr>
          <a:xfrm>
            <a:off x="3921861" y="3121354"/>
            <a:ext cx="374023" cy="36443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O</a:t>
            </a:r>
          </a:p>
        </p:txBody>
      </p:sp>
      <p:sp>
        <p:nvSpPr>
          <p:cNvPr id="585" name="Google Shape;585;p41"/>
          <p:cNvSpPr/>
          <p:nvPr/>
        </p:nvSpPr>
        <p:spPr>
          <a:xfrm>
            <a:off x="4873541" y="3127663"/>
            <a:ext cx="310929" cy="35332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T</a:t>
            </a:r>
          </a:p>
        </p:txBody>
      </p:sp>
      <p:sp>
        <p:nvSpPr>
          <p:cNvPr id="586" name="Google Shape;586;p41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42"/>
          <p:cNvSpPr txBox="1">
            <a:spLocks noGrp="1"/>
          </p:cNvSpPr>
          <p:nvPr>
            <p:ph type="title" idx="4294967295"/>
          </p:nvPr>
        </p:nvSpPr>
        <p:spPr>
          <a:xfrm>
            <a:off x="470025" y="0"/>
            <a:ext cx="8203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Business Model Canvas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592" name="Google Shape;592;p42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31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93" name="Google Shape;593;p42"/>
          <p:cNvSpPr txBox="1"/>
          <p:nvPr/>
        </p:nvSpPr>
        <p:spPr>
          <a:xfrm>
            <a:off x="2143305" y="514100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Key Activities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8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4" name="Google Shape;594;p42"/>
          <p:cNvSpPr txBox="1"/>
          <p:nvPr/>
        </p:nvSpPr>
        <p:spPr>
          <a:xfrm>
            <a:off x="2143305" y="1997629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Key Resources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5" name="Google Shape;595;p42"/>
          <p:cNvSpPr txBox="1"/>
          <p:nvPr/>
        </p:nvSpPr>
        <p:spPr>
          <a:xfrm>
            <a:off x="3762435" y="514100"/>
            <a:ext cx="1619100" cy="2967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Value Propositions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6" name="Google Shape;596;p42"/>
          <p:cNvSpPr txBox="1"/>
          <p:nvPr/>
        </p:nvSpPr>
        <p:spPr>
          <a:xfrm>
            <a:off x="5381565" y="514100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Customer</a:t>
            </a:r>
            <a:b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Relationships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7" name="Google Shape;597;p42"/>
          <p:cNvSpPr txBox="1"/>
          <p:nvPr/>
        </p:nvSpPr>
        <p:spPr>
          <a:xfrm>
            <a:off x="5381565" y="1997629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Channels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8" name="Google Shape;598;p42"/>
          <p:cNvSpPr txBox="1"/>
          <p:nvPr/>
        </p:nvSpPr>
        <p:spPr>
          <a:xfrm>
            <a:off x="7000695" y="514100"/>
            <a:ext cx="1619100" cy="2967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Customer Segments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9" name="Google Shape;599;p42"/>
          <p:cNvSpPr txBox="1"/>
          <p:nvPr/>
        </p:nvSpPr>
        <p:spPr>
          <a:xfrm>
            <a:off x="524175" y="514100"/>
            <a:ext cx="1619100" cy="2967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Key Partners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8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0" name="Google Shape;600;p42"/>
          <p:cNvSpPr txBox="1"/>
          <p:nvPr/>
        </p:nvSpPr>
        <p:spPr>
          <a:xfrm>
            <a:off x="524175" y="3481157"/>
            <a:ext cx="4047900" cy="1149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Cost Structure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1" name="Google Shape;601;p42"/>
          <p:cNvSpPr txBox="1"/>
          <p:nvPr/>
        </p:nvSpPr>
        <p:spPr>
          <a:xfrm>
            <a:off x="4572000" y="3481157"/>
            <a:ext cx="4047900" cy="1149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Revenue Streams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2" name="Google Shape;602;p42"/>
          <p:cNvSpPr/>
          <p:nvPr/>
        </p:nvSpPr>
        <p:spPr>
          <a:xfrm>
            <a:off x="4297179" y="3551896"/>
            <a:ext cx="203253" cy="200163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42"/>
          <p:cNvSpPr/>
          <p:nvPr/>
        </p:nvSpPr>
        <p:spPr>
          <a:xfrm>
            <a:off x="6726454" y="585060"/>
            <a:ext cx="202669" cy="180208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42"/>
          <p:cNvSpPr/>
          <p:nvPr/>
        </p:nvSpPr>
        <p:spPr>
          <a:xfrm>
            <a:off x="1876674" y="585056"/>
            <a:ext cx="194968" cy="193125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2"/>
          <p:cNvSpPr/>
          <p:nvPr/>
        </p:nvSpPr>
        <p:spPr>
          <a:xfrm>
            <a:off x="8362783" y="584988"/>
            <a:ext cx="185480" cy="193704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" name="Google Shape;606;p42"/>
          <p:cNvGrpSpPr/>
          <p:nvPr/>
        </p:nvGrpSpPr>
        <p:grpSpPr>
          <a:xfrm>
            <a:off x="8334313" y="3551934"/>
            <a:ext cx="213922" cy="153794"/>
            <a:chOff x="4604550" y="3714775"/>
            <a:chExt cx="439625" cy="319075"/>
          </a:xfrm>
        </p:grpSpPr>
        <p:sp>
          <p:nvSpPr>
            <p:cNvPr id="607" name="Google Shape;607;p42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42"/>
          <p:cNvGrpSpPr/>
          <p:nvPr/>
        </p:nvGrpSpPr>
        <p:grpSpPr>
          <a:xfrm>
            <a:off x="5132786" y="585027"/>
            <a:ext cx="177195" cy="223648"/>
            <a:chOff x="1959600" y="4980625"/>
            <a:chExt cx="364150" cy="464000"/>
          </a:xfrm>
        </p:grpSpPr>
        <p:sp>
          <p:nvSpPr>
            <p:cNvPr id="610" name="Google Shape;610;p42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2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2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2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42"/>
          <p:cNvGrpSpPr/>
          <p:nvPr/>
        </p:nvGrpSpPr>
        <p:grpSpPr>
          <a:xfrm>
            <a:off x="6667036" y="2068411"/>
            <a:ext cx="261925" cy="248881"/>
            <a:chOff x="5233525" y="4954450"/>
            <a:chExt cx="538275" cy="516350"/>
          </a:xfrm>
        </p:grpSpPr>
        <p:sp>
          <p:nvSpPr>
            <p:cNvPr id="618" name="Google Shape;618;p4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42"/>
          <p:cNvGrpSpPr/>
          <p:nvPr/>
        </p:nvGrpSpPr>
        <p:grpSpPr>
          <a:xfrm>
            <a:off x="3431854" y="2068414"/>
            <a:ext cx="266669" cy="240084"/>
            <a:chOff x="4556450" y="4963575"/>
            <a:chExt cx="548025" cy="498100"/>
          </a:xfrm>
        </p:grpSpPr>
        <p:sp>
          <p:nvSpPr>
            <p:cNvPr id="630" name="Google Shape;630;p42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2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2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2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2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42"/>
          <p:cNvSpPr/>
          <p:nvPr/>
        </p:nvSpPr>
        <p:spPr>
          <a:xfrm>
            <a:off x="3476973" y="585060"/>
            <a:ext cx="213914" cy="211940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4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641" name="Google Shape;641;p4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642" name="Google Shape;642;p43"/>
          <p:cNvGrpSpPr/>
          <p:nvPr/>
        </p:nvGrpSpPr>
        <p:grpSpPr>
          <a:xfrm>
            <a:off x="1044468" y="1450385"/>
            <a:ext cx="3316314" cy="2981430"/>
            <a:chOff x="855292" y="1413043"/>
            <a:chExt cx="3608219" cy="3243858"/>
          </a:xfrm>
        </p:grpSpPr>
        <p:sp>
          <p:nvSpPr>
            <p:cNvPr id="643" name="Google Shape;643;p43"/>
            <p:cNvSpPr/>
            <p:nvPr/>
          </p:nvSpPr>
          <p:spPr>
            <a:xfrm>
              <a:off x="1748547" y="3626620"/>
              <a:ext cx="1827373" cy="554243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1974416" y="4115125"/>
              <a:ext cx="1377910" cy="541775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5" name="Google Shape;645;p43"/>
            <p:cNvSpPr/>
            <p:nvPr/>
          </p:nvSpPr>
          <p:spPr>
            <a:xfrm>
              <a:off x="863236" y="1706600"/>
              <a:ext cx="3600274" cy="576911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6" name="Google Shape;646;p43"/>
            <p:cNvSpPr/>
            <p:nvPr/>
          </p:nvSpPr>
          <p:spPr>
            <a:xfrm>
              <a:off x="1305892" y="2665477"/>
              <a:ext cx="2714957" cy="564446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7" name="Google Shape;647;p43"/>
            <p:cNvSpPr/>
            <p:nvPr/>
          </p:nvSpPr>
          <p:spPr>
            <a:xfrm>
              <a:off x="1086835" y="2186038"/>
              <a:ext cx="3154201" cy="57124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8" name="Google Shape;648;p43"/>
            <p:cNvSpPr/>
            <p:nvPr/>
          </p:nvSpPr>
          <p:spPr>
            <a:xfrm>
              <a:off x="1526085" y="3144914"/>
              <a:ext cx="2272296" cy="562177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9" name="Google Shape;649;p43"/>
            <p:cNvSpPr/>
            <p:nvPr/>
          </p:nvSpPr>
          <p:spPr>
            <a:xfrm>
              <a:off x="855292" y="1413043"/>
              <a:ext cx="3602907" cy="396816"/>
            </a:xfrm>
            <a:prstGeom prst="ellipse">
              <a:avLst/>
            </a:prstGeom>
            <a:solidFill>
              <a:srgbClr val="24283B">
                <a:alpha val="7819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cxnSp>
        <p:nvCxnSpPr>
          <p:cNvPr id="650" name="Google Shape;650;p43"/>
          <p:cNvCxnSpPr/>
          <p:nvPr/>
        </p:nvCxnSpPr>
        <p:spPr>
          <a:xfrm>
            <a:off x="4287193" y="1943923"/>
            <a:ext cx="971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1" name="Google Shape;651;p43"/>
          <p:cNvSpPr txBox="1"/>
          <p:nvPr/>
        </p:nvSpPr>
        <p:spPr>
          <a:xfrm>
            <a:off x="5315181" y="1785796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2" name="Google Shape;652;p43"/>
          <p:cNvCxnSpPr/>
          <p:nvPr/>
        </p:nvCxnSpPr>
        <p:spPr>
          <a:xfrm>
            <a:off x="4144115" y="2386573"/>
            <a:ext cx="1114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3" name="Google Shape;653;p43"/>
          <p:cNvSpPr txBox="1"/>
          <p:nvPr/>
        </p:nvSpPr>
        <p:spPr>
          <a:xfrm>
            <a:off x="5315181" y="2228437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4" name="Google Shape;654;p43"/>
          <p:cNvCxnSpPr/>
          <p:nvPr/>
        </p:nvCxnSpPr>
        <p:spPr>
          <a:xfrm>
            <a:off x="3940792" y="2829223"/>
            <a:ext cx="13176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5" name="Google Shape;655;p43"/>
          <p:cNvSpPr txBox="1"/>
          <p:nvPr/>
        </p:nvSpPr>
        <p:spPr>
          <a:xfrm>
            <a:off x="5315181" y="2671077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6" name="Google Shape;656;p43"/>
          <p:cNvCxnSpPr/>
          <p:nvPr/>
        </p:nvCxnSpPr>
        <p:spPr>
          <a:xfrm>
            <a:off x="3767592" y="3271849"/>
            <a:ext cx="1490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7" name="Google Shape;657;p43"/>
          <p:cNvSpPr txBox="1"/>
          <p:nvPr/>
        </p:nvSpPr>
        <p:spPr>
          <a:xfrm>
            <a:off x="5315181" y="3113718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8" name="Google Shape;658;p43"/>
          <p:cNvCxnSpPr/>
          <p:nvPr/>
        </p:nvCxnSpPr>
        <p:spPr>
          <a:xfrm>
            <a:off x="3579319" y="3714499"/>
            <a:ext cx="16791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9" name="Google Shape;659;p43"/>
          <p:cNvSpPr txBox="1"/>
          <p:nvPr/>
        </p:nvSpPr>
        <p:spPr>
          <a:xfrm>
            <a:off x="5315181" y="3556358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60" name="Google Shape;660;p43"/>
          <p:cNvCxnSpPr/>
          <p:nvPr/>
        </p:nvCxnSpPr>
        <p:spPr>
          <a:xfrm>
            <a:off x="3383532" y="4157126"/>
            <a:ext cx="18672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61" name="Google Shape;661;p43"/>
          <p:cNvSpPr txBox="1"/>
          <p:nvPr/>
        </p:nvSpPr>
        <p:spPr>
          <a:xfrm>
            <a:off x="5315181" y="3998999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62" name="Google Shape;662;p43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4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668" name="Google Shape;668;p4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pic>
        <p:nvPicPr>
          <p:cNvPr id="669" name="Google Shape;669;p4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1044500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0" name="Google Shape;670;p44"/>
          <p:cNvSpPr txBox="1"/>
          <p:nvPr/>
        </p:nvSpPr>
        <p:spPr>
          <a:xfrm>
            <a:off x="1049372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Imani Jackson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671" name="Google Shape;671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64061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2" name="Google Shape;672;p44"/>
          <p:cNvSpPr txBox="1"/>
          <p:nvPr/>
        </p:nvSpPr>
        <p:spPr>
          <a:xfrm>
            <a:off x="2968934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Marcos Galán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673" name="Google Shape;673;p4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83623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4" name="Google Shape;674;p44"/>
          <p:cNvSpPr txBox="1"/>
          <p:nvPr/>
        </p:nvSpPr>
        <p:spPr>
          <a:xfrm>
            <a:off x="4888495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Ixchel Valdía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675" name="Google Shape;675;p4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803184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6" name="Google Shape;676;p44"/>
          <p:cNvSpPr txBox="1"/>
          <p:nvPr/>
        </p:nvSpPr>
        <p:spPr>
          <a:xfrm>
            <a:off x="6808057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Nils Årud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77" name="Google Shape;677;p44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5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Competitor Matrix</a:t>
            </a:r>
            <a:endParaRPr sz="1200">
              <a:solidFill>
                <a:schemeClr val="lt1"/>
              </a:solidFill>
            </a:endParaRPr>
          </a:p>
        </p:txBody>
      </p:sp>
      <p:grpSp>
        <p:nvGrpSpPr>
          <p:cNvPr id="683" name="Google Shape;683;p45"/>
          <p:cNvGrpSpPr/>
          <p:nvPr/>
        </p:nvGrpSpPr>
        <p:grpSpPr>
          <a:xfrm>
            <a:off x="711401" y="523751"/>
            <a:ext cx="7721410" cy="4109281"/>
            <a:chOff x="638138" y="467100"/>
            <a:chExt cx="7867750" cy="4194000"/>
          </a:xfrm>
        </p:grpSpPr>
        <p:cxnSp>
          <p:nvCxnSpPr>
            <p:cNvPr id="684" name="Google Shape;684;p45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5" name="Google Shape;685;p45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6" name="Google Shape;686;p45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7" name="Google Shape;687;p45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8" name="Google Shape;688;p45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9" name="Google Shape;689;p45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0" name="Google Shape;690;p45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1" name="Google Shape;691;p45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2" name="Google Shape;692;p45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3" name="Google Shape;693;p45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4" name="Google Shape;694;p45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5" name="Google Shape;695;p45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6" name="Google Shape;696;p45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7" name="Google Shape;697;p45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8" name="Google Shape;698;p45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45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45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1" name="Google Shape;701;p45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2" name="Google Shape;702;p45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3" name="Google Shape;703;p45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4" name="Google Shape;704;p45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45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45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45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8" name="Google Shape;708;p45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9" name="Google Shape;709;p45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0" name="Google Shape;710;p45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1" name="Google Shape;711;p45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2" name="Google Shape;712;p45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" name="Google Shape;713;p45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4" name="Google Shape;714;p45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5" name="Google Shape;715;p45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6" name="Google Shape;716;p45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7" name="Google Shape;717;p45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45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45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0" name="Google Shape;720;p45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1" name="Google Shape;721;p45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2" name="Google Shape;722;p45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3" name="Google Shape;723;p45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4" name="Google Shape;724;p45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" name="Google Shape;725;p45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6" name="Google Shape;726;p45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7" name="Google Shape;727;p45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8" name="Google Shape;728;p45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9" name="Google Shape;729;p45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30" name="Google Shape;730;p4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34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731" name="Google Shape;731;p45"/>
          <p:cNvGrpSpPr/>
          <p:nvPr/>
        </p:nvGrpSpPr>
        <p:grpSpPr>
          <a:xfrm>
            <a:off x="524356" y="685125"/>
            <a:ext cx="8095259" cy="3786475"/>
            <a:chOff x="467088" y="642474"/>
            <a:chExt cx="4194000" cy="3858239"/>
          </a:xfrm>
        </p:grpSpPr>
        <p:cxnSp>
          <p:nvCxnSpPr>
            <p:cNvPr id="732" name="Google Shape;732;p45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3" name="Google Shape;733;p45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4" name="Google Shape;734;p45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5" name="Google Shape;735;p45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6" name="Google Shape;736;p45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7" name="Google Shape;737;p45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8" name="Google Shape;738;p45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9" name="Google Shape;739;p45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0" name="Google Shape;740;p45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1" name="Google Shape;741;p45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2" name="Google Shape;742;p45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3" name="Google Shape;743;p45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4" name="Google Shape;744;p45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45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45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7" name="Google Shape;747;p45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8" name="Google Shape;748;p45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45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0" name="Google Shape;750;p45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1" name="Google Shape;751;p45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2" name="Google Shape;752;p45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3" name="Google Shape;753;p45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754" name="Google Shape;754;p45"/>
          <p:cNvCxnSpPr/>
          <p:nvPr/>
        </p:nvCxnSpPr>
        <p:spPr>
          <a:xfrm>
            <a:off x="4571996" y="523737"/>
            <a:ext cx="0" cy="4109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755" name="Google Shape;755;p45"/>
          <p:cNvCxnSpPr/>
          <p:nvPr/>
        </p:nvCxnSpPr>
        <p:spPr>
          <a:xfrm>
            <a:off x="524350" y="2578320"/>
            <a:ext cx="8095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756" name="Google Shape;756;p45"/>
          <p:cNvSpPr txBox="1"/>
          <p:nvPr/>
        </p:nvSpPr>
        <p:spPr>
          <a:xfrm rot="-5400000">
            <a:off x="-321150" y="2497176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LOW VALUE 1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57" name="Google Shape;757;p45"/>
          <p:cNvSpPr txBox="1"/>
          <p:nvPr/>
        </p:nvSpPr>
        <p:spPr>
          <a:xfrm rot="5400000">
            <a:off x="8202800" y="2497116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HIGH VALUE 1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58" name="Google Shape;758;p45"/>
          <p:cNvSpPr txBox="1"/>
          <p:nvPr/>
        </p:nvSpPr>
        <p:spPr>
          <a:xfrm>
            <a:off x="3940800" y="4795993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LOW VALUE 2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59" name="Google Shape;759;p45"/>
          <p:cNvSpPr txBox="1"/>
          <p:nvPr/>
        </p:nvSpPr>
        <p:spPr>
          <a:xfrm>
            <a:off x="3940751" y="198365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HIGH VALUE 2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0" name="Google Shape;760;p45"/>
          <p:cNvSpPr/>
          <p:nvPr/>
        </p:nvSpPr>
        <p:spPr>
          <a:xfrm>
            <a:off x="6967359" y="865462"/>
            <a:ext cx="981600" cy="98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Our company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1" name="Google Shape;761;p45"/>
          <p:cNvSpPr/>
          <p:nvPr/>
        </p:nvSpPr>
        <p:spPr>
          <a:xfrm>
            <a:off x="3157264" y="1325607"/>
            <a:ext cx="859800" cy="859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2" name="Google Shape;762;p45"/>
          <p:cNvSpPr/>
          <p:nvPr/>
        </p:nvSpPr>
        <p:spPr>
          <a:xfrm>
            <a:off x="1442248" y="3461557"/>
            <a:ext cx="717000" cy="71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3" name="Google Shape;763;p45"/>
          <p:cNvSpPr/>
          <p:nvPr/>
        </p:nvSpPr>
        <p:spPr>
          <a:xfrm>
            <a:off x="5607286" y="2947706"/>
            <a:ext cx="717000" cy="717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4" name="Google Shape;764;p45"/>
          <p:cNvSpPr/>
          <p:nvPr/>
        </p:nvSpPr>
        <p:spPr>
          <a:xfrm>
            <a:off x="6491291" y="3390161"/>
            <a:ext cx="859800" cy="859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5" name="Google Shape;765;p45"/>
          <p:cNvSpPr/>
          <p:nvPr/>
        </p:nvSpPr>
        <p:spPr>
          <a:xfrm>
            <a:off x="4765186" y="608708"/>
            <a:ext cx="717000" cy="71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6" name="Google Shape;766;p45"/>
          <p:cNvSpPr/>
          <p:nvPr/>
        </p:nvSpPr>
        <p:spPr>
          <a:xfrm>
            <a:off x="1178600" y="984430"/>
            <a:ext cx="458400" cy="458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46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772" name="Google Shape;772;p4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aphicFrame>
        <p:nvGraphicFramePr>
          <p:cNvPr id="773" name="Google Shape;773;p46"/>
          <p:cNvGraphicFramePr/>
          <p:nvPr/>
        </p:nvGraphicFramePr>
        <p:xfrm>
          <a:off x="1044450" y="147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{8750AF5C-1CCD-4E7A-9779-E25E6EAF9B9C}</a:tableStyleId>
              </a:tblPr>
              <a:tblGrid>
                <a:gridCol w="7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811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09:00 - 09:45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10:00 - 10:45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11:00 - 11:45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12:00 - 13:15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13:30 - 14:15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14:30 - 15:15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15:30 - 16:15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74" name="Google Shape;774;p46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9" name="Google Shape;779;p47"/>
          <p:cNvGrpSpPr/>
          <p:nvPr/>
        </p:nvGrpSpPr>
        <p:grpSpPr>
          <a:xfrm>
            <a:off x="653547" y="333019"/>
            <a:ext cx="342903" cy="447293"/>
            <a:chOff x="952891" y="244200"/>
            <a:chExt cx="407975" cy="532175"/>
          </a:xfrm>
        </p:grpSpPr>
        <p:sp>
          <p:nvSpPr>
            <p:cNvPr id="780" name="Google Shape;780;p47"/>
            <p:cNvSpPr/>
            <p:nvPr/>
          </p:nvSpPr>
          <p:spPr>
            <a:xfrm>
              <a:off x="985766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7"/>
            <p:cNvSpPr/>
            <p:nvPr/>
          </p:nvSpPr>
          <p:spPr>
            <a:xfrm>
              <a:off x="952891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7"/>
            <p:cNvSpPr/>
            <p:nvPr/>
          </p:nvSpPr>
          <p:spPr>
            <a:xfrm>
              <a:off x="1159291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7"/>
            <p:cNvSpPr/>
            <p:nvPr/>
          </p:nvSpPr>
          <p:spPr>
            <a:xfrm>
              <a:off x="1076491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7"/>
            <p:cNvSpPr/>
            <p:nvPr/>
          </p:nvSpPr>
          <p:spPr>
            <a:xfrm>
              <a:off x="993691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7"/>
            <p:cNvSpPr/>
            <p:nvPr/>
          </p:nvSpPr>
          <p:spPr>
            <a:xfrm>
              <a:off x="1012566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7"/>
            <p:cNvSpPr/>
            <p:nvPr/>
          </p:nvSpPr>
          <p:spPr>
            <a:xfrm>
              <a:off x="1012566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7"/>
            <p:cNvSpPr/>
            <p:nvPr/>
          </p:nvSpPr>
          <p:spPr>
            <a:xfrm>
              <a:off x="1012566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7"/>
            <p:cNvSpPr/>
            <p:nvPr/>
          </p:nvSpPr>
          <p:spPr>
            <a:xfrm>
              <a:off x="1012566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7"/>
            <p:cNvSpPr/>
            <p:nvPr/>
          </p:nvSpPr>
          <p:spPr>
            <a:xfrm>
              <a:off x="1242116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7"/>
            <p:cNvSpPr/>
            <p:nvPr/>
          </p:nvSpPr>
          <p:spPr>
            <a:xfrm>
              <a:off x="1017441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7"/>
            <p:cNvSpPr/>
            <p:nvPr/>
          </p:nvSpPr>
          <p:spPr>
            <a:xfrm>
              <a:off x="1100241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1183041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7"/>
            <p:cNvSpPr/>
            <p:nvPr/>
          </p:nvSpPr>
          <p:spPr>
            <a:xfrm>
              <a:off x="1265866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47"/>
          <p:cNvGrpSpPr/>
          <p:nvPr/>
        </p:nvGrpSpPr>
        <p:grpSpPr>
          <a:xfrm>
            <a:off x="1206239" y="399041"/>
            <a:ext cx="372594" cy="310144"/>
            <a:chOff x="1610466" y="322750"/>
            <a:chExt cx="443300" cy="369000"/>
          </a:xfrm>
        </p:grpSpPr>
        <p:sp>
          <p:nvSpPr>
            <p:cNvPr id="795" name="Google Shape;795;p47"/>
            <p:cNvSpPr/>
            <p:nvPr/>
          </p:nvSpPr>
          <p:spPr>
            <a:xfrm>
              <a:off x="1610466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7"/>
            <p:cNvSpPr/>
            <p:nvPr/>
          </p:nvSpPr>
          <p:spPr>
            <a:xfrm>
              <a:off x="1760866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7"/>
            <p:cNvSpPr/>
            <p:nvPr/>
          </p:nvSpPr>
          <p:spPr>
            <a:xfrm>
              <a:off x="1732866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7"/>
            <p:cNvSpPr/>
            <p:nvPr/>
          </p:nvSpPr>
          <p:spPr>
            <a:xfrm>
              <a:off x="1765741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7"/>
            <p:cNvSpPr/>
            <p:nvPr/>
          </p:nvSpPr>
          <p:spPr>
            <a:xfrm>
              <a:off x="1951441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47"/>
          <p:cNvGrpSpPr/>
          <p:nvPr/>
        </p:nvGrpSpPr>
        <p:grpSpPr>
          <a:xfrm>
            <a:off x="1779418" y="397507"/>
            <a:ext cx="356204" cy="313212"/>
            <a:chOff x="2292416" y="320925"/>
            <a:chExt cx="423800" cy="372650"/>
          </a:xfrm>
        </p:grpSpPr>
        <p:sp>
          <p:nvSpPr>
            <p:cNvPr id="801" name="Google Shape;801;p47"/>
            <p:cNvSpPr/>
            <p:nvPr/>
          </p:nvSpPr>
          <p:spPr>
            <a:xfrm>
              <a:off x="2292416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7"/>
            <p:cNvSpPr/>
            <p:nvPr/>
          </p:nvSpPr>
          <p:spPr>
            <a:xfrm>
              <a:off x="2316766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7"/>
            <p:cNvSpPr/>
            <p:nvPr/>
          </p:nvSpPr>
          <p:spPr>
            <a:xfrm>
              <a:off x="2525016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7"/>
            <p:cNvSpPr/>
            <p:nvPr/>
          </p:nvSpPr>
          <p:spPr>
            <a:xfrm>
              <a:off x="2336866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7"/>
            <p:cNvSpPr/>
            <p:nvPr/>
          </p:nvSpPr>
          <p:spPr>
            <a:xfrm>
              <a:off x="2532316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47"/>
          <p:cNvSpPr/>
          <p:nvPr/>
        </p:nvSpPr>
        <p:spPr>
          <a:xfrm>
            <a:off x="23767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7"/>
          <p:cNvSpPr/>
          <p:nvPr/>
        </p:nvSpPr>
        <p:spPr>
          <a:xfrm>
            <a:off x="2961688" y="387284"/>
            <a:ext cx="251793" cy="333679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" name="Google Shape;808;p47"/>
          <p:cNvGrpSpPr/>
          <p:nvPr/>
        </p:nvGrpSpPr>
        <p:grpSpPr>
          <a:xfrm>
            <a:off x="4049062" y="362185"/>
            <a:ext cx="336767" cy="383835"/>
            <a:chOff x="4992766" y="278900"/>
            <a:chExt cx="400675" cy="456675"/>
          </a:xfrm>
        </p:grpSpPr>
        <p:sp>
          <p:nvSpPr>
            <p:cNvPr id="809" name="Google Shape;809;p47"/>
            <p:cNvSpPr/>
            <p:nvPr/>
          </p:nvSpPr>
          <p:spPr>
            <a:xfrm>
              <a:off x="5021991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7"/>
            <p:cNvSpPr/>
            <p:nvPr/>
          </p:nvSpPr>
          <p:spPr>
            <a:xfrm>
              <a:off x="4992766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7"/>
            <p:cNvSpPr/>
            <p:nvPr/>
          </p:nvSpPr>
          <p:spPr>
            <a:xfrm>
              <a:off x="5171166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7"/>
            <p:cNvSpPr/>
            <p:nvPr/>
          </p:nvSpPr>
          <p:spPr>
            <a:xfrm>
              <a:off x="5171166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" name="Google Shape;813;p47"/>
          <p:cNvSpPr/>
          <p:nvPr/>
        </p:nvSpPr>
        <p:spPr>
          <a:xfrm>
            <a:off x="45896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4" name="Google Shape;814;p47"/>
          <p:cNvGrpSpPr/>
          <p:nvPr/>
        </p:nvGrpSpPr>
        <p:grpSpPr>
          <a:xfrm>
            <a:off x="658674" y="908741"/>
            <a:ext cx="342882" cy="418128"/>
            <a:chOff x="958991" y="929175"/>
            <a:chExt cx="407950" cy="497475"/>
          </a:xfrm>
        </p:grpSpPr>
        <p:sp>
          <p:nvSpPr>
            <p:cNvPr id="815" name="Google Shape;815;p47"/>
            <p:cNvSpPr/>
            <p:nvPr/>
          </p:nvSpPr>
          <p:spPr>
            <a:xfrm>
              <a:off x="958991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7"/>
            <p:cNvSpPr/>
            <p:nvPr/>
          </p:nvSpPr>
          <p:spPr>
            <a:xfrm>
              <a:off x="989416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7"/>
            <p:cNvSpPr/>
            <p:nvPr/>
          </p:nvSpPr>
          <p:spPr>
            <a:xfrm>
              <a:off x="1051541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7"/>
            <p:cNvSpPr/>
            <p:nvPr/>
          </p:nvSpPr>
          <p:spPr>
            <a:xfrm>
              <a:off x="1051541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7"/>
            <p:cNvSpPr/>
            <p:nvPr/>
          </p:nvSpPr>
          <p:spPr>
            <a:xfrm>
              <a:off x="1051541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7"/>
            <p:cNvSpPr/>
            <p:nvPr/>
          </p:nvSpPr>
          <p:spPr>
            <a:xfrm>
              <a:off x="1051541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7"/>
            <p:cNvSpPr/>
            <p:nvPr/>
          </p:nvSpPr>
          <p:spPr>
            <a:xfrm>
              <a:off x="1282891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47"/>
          <p:cNvGrpSpPr/>
          <p:nvPr/>
        </p:nvGrpSpPr>
        <p:grpSpPr>
          <a:xfrm>
            <a:off x="1782990" y="969656"/>
            <a:ext cx="349060" cy="298882"/>
            <a:chOff x="2296666" y="1001650"/>
            <a:chExt cx="415300" cy="355600"/>
          </a:xfrm>
        </p:grpSpPr>
        <p:sp>
          <p:nvSpPr>
            <p:cNvPr id="823" name="Google Shape;823;p47"/>
            <p:cNvSpPr/>
            <p:nvPr/>
          </p:nvSpPr>
          <p:spPr>
            <a:xfrm>
              <a:off x="2296666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7"/>
            <p:cNvSpPr/>
            <p:nvPr/>
          </p:nvSpPr>
          <p:spPr>
            <a:xfrm>
              <a:off x="2504291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2296666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7"/>
            <p:cNvSpPr/>
            <p:nvPr/>
          </p:nvSpPr>
          <p:spPr>
            <a:xfrm>
              <a:off x="2504291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" name="Google Shape;827;p47"/>
          <p:cNvSpPr/>
          <p:nvPr/>
        </p:nvSpPr>
        <p:spPr>
          <a:xfrm>
            <a:off x="23470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7"/>
          <p:cNvSpPr/>
          <p:nvPr/>
        </p:nvSpPr>
        <p:spPr>
          <a:xfrm>
            <a:off x="29125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7"/>
          <p:cNvSpPr/>
          <p:nvPr/>
        </p:nvSpPr>
        <p:spPr>
          <a:xfrm>
            <a:off x="34826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7"/>
          <p:cNvSpPr/>
          <p:nvPr/>
        </p:nvSpPr>
        <p:spPr>
          <a:xfrm>
            <a:off x="40589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" name="Google Shape;831;p47"/>
          <p:cNvGrpSpPr/>
          <p:nvPr/>
        </p:nvGrpSpPr>
        <p:grpSpPr>
          <a:xfrm>
            <a:off x="4607385" y="947131"/>
            <a:ext cx="350068" cy="350573"/>
            <a:chOff x="5657041" y="974850"/>
            <a:chExt cx="416500" cy="417100"/>
          </a:xfrm>
        </p:grpSpPr>
        <p:sp>
          <p:nvSpPr>
            <p:cNvPr id="832" name="Google Shape;832;p47"/>
            <p:cNvSpPr/>
            <p:nvPr/>
          </p:nvSpPr>
          <p:spPr>
            <a:xfrm>
              <a:off x="5688091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7"/>
            <p:cNvSpPr/>
            <p:nvPr/>
          </p:nvSpPr>
          <p:spPr>
            <a:xfrm>
              <a:off x="5657041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47"/>
          <p:cNvGrpSpPr/>
          <p:nvPr/>
        </p:nvGrpSpPr>
        <p:grpSpPr>
          <a:xfrm>
            <a:off x="5130407" y="907732"/>
            <a:ext cx="433992" cy="422729"/>
            <a:chOff x="6279316" y="927975"/>
            <a:chExt cx="516350" cy="502950"/>
          </a:xfrm>
        </p:grpSpPr>
        <p:sp>
          <p:nvSpPr>
            <p:cNvPr id="835" name="Google Shape;835;p47"/>
            <p:cNvSpPr/>
            <p:nvPr/>
          </p:nvSpPr>
          <p:spPr>
            <a:xfrm>
              <a:off x="6279316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7"/>
            <p:cNvSpPr/>
            <p:nvPr/>
          </p:nvSpPr>
          <p:spPr>
            <a:xfrm>
              <a:off x="6369441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47"/>
          <p:cNvGrpSpPr/>
          <p:nvPr/>
        </p:nvGrpSpPr>
        <p:grpSpPr>
          <a:xfrm>
            <a:off x="632051" y="1557145"/>
            <a:ext cx="391001" cy="264085"/>
            <a:chOff x="927316" y="1700625"/>
            <a:chExt cx="465200" cy="314200"/>
          </a:xfrm>
        </p:grpSpPr>
        <p:sp>
          <p:nvSpPr>
            <p:cNvPr id="838" name="Google Shape;838;p47"/>
            <p:cNvSpPr/>
            <p:nvPr/>
          </p:nvSpPr>
          <p:spPr>
            <a:xfrm>
              <a:off x="927316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7"/>
            <p:cNvSpPr/>
            <p:nvPr/>
          </p:nvSpPr>
          <p:spPr>
            <a:xfrm>
              <a:off x="927316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7"/>
            <p:cNvSpPr/>
            <p:nvPr/>
          </p:nvSpPr>
          <p:spPr>
            <a:xfrm>
              <a:off x="935241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" name="Google Shape;841;p47"/>
          <p:cNvGrpSpPr/>
          <p:nvPr/>
        </p:nvGrpSpPr>
        <p:grpSpPr>
          <a:xfrm>
            <a:off x="1197035" y="1492657"/>
            <a:ext cx="391001" cy="382827"/>
            <a:chOff x="1599516" y="1623900"/>
            <a:chExt cx="465200" cy="455475"/>
          </a:xfrm>
        </p:grpSpPr>
        <p:sp>
          <p:nvSpPr>
            <p:cNvPr id="842" name="Google Shape;842;p47"/>
            <p:cNvSpPr/>
            <p:nvPr/>
          </p:nvSpPr>
          <p:spPr>
            <a:xfrm>
              <a:off x="1599516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1607441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7"/>
            <p:cNvSpPr/>
            <p:nvPr/>
          </p:nvSpPr>
          <p:spPr>
            <a:xfrm>
              <a:off x="1599516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7"/>
            <p:cNvSpPr/>
            <p:nvPr/>
          </p:nvSpPr>
          <p:spPr>
            <a:xfrm>
              <a:off x="1692666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7"/>
            <p:cNvSpPr/>
            <p:nvPr/>
          </p:nvSpPr>
          <p:spPr>
            <a:xfrm>
              <a:off x="1765141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1765141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1765141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47"/>
          <p:cNvGrpSpPr/>
          <p:nvPr/>
        </p:nvGrpSpPr>
        <p:grpSpPr>
          <a:xfrm>
            <a:off x="1774290" y="1500852"/>
            <a:ext cx="366458" cy="366437"/>
            <a:chOff x="2286316" y="1633650"/>
            <a:chExt cx="436000" cy="435975"/>
          </a:xfrm>
        </p:grpSpPr>
        <p:sp>
          <p:nvSpPr>
            <p:cNvPr id="850" name="Google Shape;850;p47"/>
            <p:cNvSpPr/>
            <p:nvPr/>
          </p:nvSpPr>
          <p:spPr>
            <a:xfrm>
              <a:off x="2571891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7"/>
            <p:cNvSpPr/>
            <p:nvPr/>
          </p:nvSpPr>
          <p:spPr>
            <a:xfrm>
              <a:off x="2382541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7"/>
            <p:cNvSpPr/>
            <p:nvPr/>
          </p:nvSpPr>
          <p:spPr>
            <a:xfrm>
              <a:off x="2286316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7"/>
            <p:cNvSpPr/>
            <p:nvPr/>
          </p:nvSpPr>
          <p:spPr>
            <a:xfrm>
              <a:off x="2336866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7"/>
            <p:cNvSpPr/>
            <p:nvPr/>
          </p:nvSpPr>
          <p:spPr>
            <a:xfrm>
              <a:off x="2297291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7"/>
            <p:cNvSpPr/>
            <p:nvPr/>
          </p:nvSpPr>
          <p:spPr>
            <a:xfrm>
              <a:off x="2307016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47"/>
          <p:cNvGrpSpPr/>
          <p:nvPr/>
        </p:nvGrpSpPr>
        <p:grpSpPr>
          <a:xfrm>
            <a:off x="2337741" y="1499318"/>
            <a:ext cx="369505" cy="369505"/>
            <a:chOff x="2956691" y="1631825"/>
            <a:chExt cx="439625" cy="439625"/>
          </a:xfrm>
        </p:grpSpPr>
        <p:sp>
          <p:nvSpPr>
            <p:cNvPr id="857" name="Google Shape;857;p47"/>
            <p:cNvSpPr/>
            <p:nvPr/>
          </p:nvSpPr>
          <p:spPr>
            <a:xfrm>
              <a:off x="2956691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7"/>
            <p:cNvSpPr/>
            <p:nvPr/>
          </p:nvSpPr>
          <p:spPr>
            <a:xfrm>
              <a:off x="3220341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7"/>
            <p:cNvSpPr/>
            <p:nvPr/>
          </p:nvSpPr>
          <p:spPr>
            <a:xfrm>
              <a:off x="3025491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7"/>
            <p:cNvSpPr/>
            <p:nvPr/>
          </p:nvSpPr>
          <p:spPr>
            <a:xfrm>
              <a:off x="3164316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" name="Google Shape;861;p47"/>
          <p:cNvSpPr/>
          <p:nvPr/>
        </p:nvSpPr>
        <p:spPr>
          <a:xfrm>
            <a:off x="29191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" name="Google Shape;862;p47"/>
          <p:cNvGrpSpPr/>
          <p:nvPr/>
        </p:nvGrpSpPr>
        <p:grpSpPr>
          <a:xfrm>
            <a:off x="3502506" y="1471687"/>
            <a:ext cx="299911" cy="424768"/>
            <a:chOff x="4342491" y="1598950"/>
            <a:chExt cx="356825" cy="505375"/>
          </a:xfrm>
        </p:grpSpPr>
        <p:sp>
          <p:nvSpPr>
            <p:cNvPr id="863" name="Google Shape;863;p47"/>
            <p:cNvSpPr/>
            <p:nvPr/>
          </p:nvSpPr>
          <p:spPr>
            <a:xfrm>
              <a:off x="4342491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7"/>
            <p:cNvSpPr/>
            <p:nvPr/>
          </p:nvSpPr>
          <p:spPr>
            <a:xfrm>
              <a:off x="4399716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" name="Google Shape;865;p47"/>
          <p:cNvGrpSpPr/>
          <p:nvPr/>
        </p:nvGrpSpPr>
        <p:grpSpPr>
          <a:xfrm>
            <a:off x="4019896" y="1562776"/>
            <a:ext cx="395098" cy="242589"/>
            <a:chOff x="4958066" y="1707325"/>
            <a:chExt cx="470075" cy="288625"/>
          </a:xfrm>
        </p:grpSpPr>
        <p:sp>
          <p:nvSpPr>
            <p:cNvPr id="866" name="Google Shape;866;p47"/>
            <p:cNvSpPr/>
            <p:nvPr/>
          </p:nvSpPr>
          <p:spPr>
            <a:xfrm>
              <a:off x="5172391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5386716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4991541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7"/>
            <p:cNvSpPr/>
            <p:nvPr/>
          </p:nvSpPr>
          <p:spPr>
            <a:xfrm>
              <a:off x="4958066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7"/>
            <p:cNvSpPr/>
            <p:nvPr/>
          </p:nvSpPr>
          <p:spPr>
            <a:xfrm>
              <a:off x="5029916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47"/>
          <p:cNvGrpSpPr/>
          <p:nvPr/>
        </p:nvGrpSpPr>
        <p:grpSpPr>
          <a:xfrm>
            <a:off x="4603813" y="1503416"/>
            <a:ext cx="357234" cy="361310"/>
            <a:chOff x="5652791" y="1636700"/>
            <a:chExt cx="425025" cy="429875"/>
          </a:xfrm>
        </p:grpSpPr>
        <p:sp>
          <p:nvSpPr>
            <p:cNvPr id="872" name="Google Shape;872;p47"/>
            <p:cNvSpPr/>
            <p:nvPr/>
          </p:nvSpPr>
          <p:spPr>
            <a:xfrm>
              <a:off x="5759341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5652791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47"/>
          <p:cNvGrpSpPr/>
          <p:nvPr/>
        </p:nvGrpSpPr>
        <p:grpSpPr>
          <a:xfrm>
            <a:off x="5167767" y="1492657"/>
            <a:ext cx="359272" cy="376691"/>
            <a:chOff x="6323766" y="1623900"/>
            <a:chExt cx="427450" cy="448175"/>
          </a:xfrm>
        </p:grpSpPr>
        <p:sp>
          <p:nvSpPr>
            <p:cNvPr id="875" name="Google Shape;875;p47"/>
            <p:cNvSpPr/>
            <p:nvPr/>
          </p:nvSpPr>
          <p:spPr>
            <a:xfrm>
              <a:off x="6323766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7"/>
            <p:cNvSpPr/>
            <p:nvPr/>
          </p:nvSpPr>
          <p:spPr>
            <a:xfrm>
              <a:off x="6372466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6469891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6421191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6334116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6616016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6500341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47"/>
          <p:cNvGrpSpPr/>
          <p:nvPr/>
        </p:nvGrpSpPr>
        <p:grpSpPr>
          <a:xfrm>
            <a:off x="5720459" y="1502386"/>
            <a:ext cx="383835" cy="363369"/>
            <a:chOff x="6981341" y="1635475"/>
            <a:chExt cx="456675" cy="432325"/>
          </a:xfrm>
        </p:grpSpPr>
        <p:sp>
          <p:nvSpPr>
            <p:cNvPr id="883" name="Google Shape;883;p47"/>
            <p:cNvSpPr/>
            <p:nvPr/>
          </p:nvSpPr>
          <p:spPr>
            <a:xfrm>
              <a:off x="7026416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7"/>
            <p:cNvSpPr/>
            <p:nvPr/>
          </p:nvSpPr>
          <p:spPr>
            <a:xfrm>
              <a:off x="7408766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6981341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7084241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7369191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47"/>
          <p:cNvGrpSpPr/>
          <p:nvPr/>
        </p:nvGrpSpPr>
        <p:grpSpPr>
          <a:xfrm>
            <a:off x="675547" y="2085798"/>
            <a:ext cx="304009" cy="326513"/>
            <a:chOff x="979066" y="2329600"/>
            <a:chExt cx="361700" cy="388475"/>
          </a:xfrm>
        </p:grpSpPr>
        <p:sp>
          <p:nvSpPr>
            <p:cNvPr id="889" name="Google Shape;889;p47"/>
            <p:cNvSpPr/>
            <p:nvPr/>
          </p:nvSpPr>
          <p:spPr>
            <a:xfrm>
              <a:off x="979066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1067366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7"/>
            <p:cNvSpPr/>
            <p:nvPr/>
          </p:nvSpPr>
          <p:spPr>
            <a:xfrm>
              <a:off x="1174516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7"/>
            <p:cNvSpPr/>
            <p:nvPr/>
          </p:nvSpPr>
          <p:spPr>
            <a:xfrm>
              <a:off x="1113641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7"/>
            <p:cNvSpPr/>
            <p:nvPr/>
          </p:nvSpPr>
          <p:spPr>
            <a:xfrm>
              <a:off x="1132516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7"/>
            <p:cNvSpPr/>
            <p:nvPr/>
          </p:nvSpPr>
          <p:spPr>
            <a:xfrm>
              <a:off x="1162341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7"/>
            <p:cNvSpPr/>
            <p:nvPr/>
          </p:nvSpPr>
          <p:spPr>
            <a:xfrm>
              <a:off x="1129466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7"/>
            <p:cNvSpPr/>
            <p:nvPr/>
          </p:nvSpPr>
          <p:spPr>
            <a:xfrm>
              <a:off x="1132516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47"/>
          <p:cNvGrpSpPr/>
          <p:nvPr/>
        </p:nvGrpSpPr>
        <p:grpSpPr>
          <a:xfrm>
            <a:off x="1232357" y="2088866"/>
            <a:ext cx="320378" cy="320378"/>
            <a:chOff x="1641541" y="2333250"/>
            <a:chExt cx="381175" cy="381175"/>
          </a:xfrm>
        </p:grpSpPr>
        <p:sp>
          <p:nvSpPr>
            <p:cNvPr id="898" name="Google Shape;898;p47"/>
            <p:cNvSpPr/>
            <p:nvPr/>
          </p:nvSpPr>
          <p:spPr>
            <a:xfrm>
              <a:off x="1641541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7"/>
            <p:cNvSpPr/>
            <p:nvPr/>
          </p:nvSpPr>
          <p:spPr>
            <a:xfrm>
              <a:off x="1888116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7"/>
            <p:cNvSpPr/>
            <p:nvPr/>
          </p:nvSpPr>
          <p:spPr>
            <a:xfrm>
              <a:off x="1732241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7"/>
            <p:cNvSpPr/>
            <p:nvPr/>
          </p:nvSpPr>
          <p:spPr>
            <a:xfrm>
              <a:off x="1732241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47"/>
          <p:cNvGrpSpPr/>
          <p:nvPr/>
        </p:nvGrpSpPr>
        <p:grpSpPr>
          <a:xfrm>
            <a:off x="1797320" y="2088866"/>
            <a:ext cx="320399" cy="320378"/>
            <a:chOff x="2313716" y="2333250"/>
            <a:chExt cx="381200" cy="381175"/>
          </a:xfrm>
        </p:grpSpPr>
        <p:sp>
          <p:nvSpPr>
            <p:cNvPr id="903" name="Google Shape;903;p47"/>
            <p:cNvSpPr/>
            <p:nvPr/>
          </p:nvSpPr>
          <p:spPr>
            <a:xfrm>
              <a:off x="2313716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7"/>
            <p:cNvSpPr/>
            <p:nvPr/>
          </p:nvSpPr>
          <p:spPr>
            <a:xfrm>
              <a:off x="2560316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2404441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7"/>
            <p:cNvSpPr/>
            <p:nvPr/>
          </p:nvSpPr>
          <p:spPr>
            <a:xfrm>
              <a:off x="2404441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47"/>
          <p:cNvGrpSpPr/>
          <p:nvPr/>
        </p:nvGrpSpPr>
        <p:grpSpPr>
          <a:xfrm>
            <a:off x="2362304" y="2088866"/>
            <a:ext cx="320378" cy="320378"/>
            <a:chOff x="2985916" y="2333250"/>
            <a:chExt cx="381175" cy="381175"/>
          </a:xfrm>
        </p:grpSpPr>
        <p:sp>
          <p:nvSpPr>
            <p:cNvPr id="908" name="Google Shape;908;p47"/>
            <p:cNvSpPr/>
            <p:nvPr/>
          </p:nvSpPr>
          <p:spPr>
            <a:xfrm>
              <a:off x="2985916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3232516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7"/>
            <p:cNvSpPr/>
            <p:nvPr/>
          </p:nvSpPr>
          <p:spPr>
            <a:xfrm>
              <a:off x="3076641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7"/>
            <p:cNvSpPr/>
            <p:nvPr/>
          </p:nvSpPr>
          <p:spPr>
            <a:xfrm>
              <a:off x="3172841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47"/>
          <p:cNvGrpSpPr/>
          <p:nvPr/>
        </p:nvGrpSpPr>
        <p:grpSpPr>
          <a:xfrm>
            <a:off x="3002009" y="2033603"/>
            <a:ext cx="170937" cy="426827"/>
            <a:chOff x="3747016" y="2267500"/>
            <a:chExt cx="203375" cy="507825"/>
          </a:xfrm>
        </p:grpSpPr>
        <p:sp>
          <p:nvSpPr>
            <p:cNvPr id="913" name="Google Shape;913;p47"/>
            <p:cNvSpPr/>
            <p:nvPr/>
          </p:nvSpPr>
          <p:spPr>
            <a:xfrm>
              <a:off x="3747016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3806066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47"/>
          <p:cNvGrpSpPr/>
          <p:nvPr/>
        </p:nvGrpSpPr>
        <p:grpSpPr>
          <a:xfrm>
            <a:off x="4147316" y="2087836"/>
            <a:ext cx="140237" cy="318339"/>
            <a:chOff x="5109666" y="2332025"/>
            <a:chExt cx="166850" cy="378750"/>
          </a:xfrm>
        </p:grpSpPr>
        <p:sp>
          <p:nvSpPr>
            <p:cNvPr id="916" name="Google Shape;916;p47"/>
            <p:cNvSpPr/>
            <p:nvPr/>
          </p:nvSpPr>
          <p:spPr>
            <a:xfrm>
              <a:off x="5109666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5154741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47"/>
          <p:cNvGrpSpPr/>
          <p:nvPr/>
        </p:nvGrpSpPr>
        <p:grpSpPr>
          <a:xfrm>
            <a:off x="3579790" y="2035641"/>
            <a:ext cx="145343" cy="422729"/>
            <a:chOff x="4434441" y="2269925"/>
            <a:chExt cx="172925" cy="502950"/>
          </a:xfrm>
        </p:grpSpPr>
        <p:sp>
          <p:nvSpPr>
            <p:cNvPr id="919" name="Google Shape;919;p47"/>
            <p:cNvSpPr/>
            <p:nvPr/>
          </p:nvSpPr>
          <p:spPr>
            <a:xfrm>
              <a:off x="4480716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4434441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" name="Google Shape;921;p47"/>
          <p:cNvSpPr/>
          <p:nvPr/>
        </p:nvSpPr>
        <p:spPr>
          <a:xfrm>
            <a:off x="45462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2" name="Google Shape;922;p47"/>
          <p:cNvGrpSpPr/>
          <p:nvPr/>
        </p:nvGrpSpPr>
        <p:grpSpPr>
          <a:xfrm>
            <a:off x="5177496" y="2086302"/>
            <a:ext cx="345971" cy="325505"/>
            <a:chOff x="6335341" y="2330200"/>
            <a:chExt cx="411625" cy="387275"/>
          </a:xfrm>
        </p:grpSpPr>
        <p:sp>
          <p:nvSpPr>
            <p:cNvPr id="923" name="Google Shape;923;p47"/>
            <p:cNvSpPr/>
            <p:nvPr/>
          </p:nvSpPr>
          <p:spPr>
            <a:xfrm>
              <a:off x="6335341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6440666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47"/>
          <p:cNvGrpSpPr/>
          <p:nvPr/>
        </p:nvGrpSpPr>
        <p:grpSpPr>
          <a:xfrm>
            <a:off x="772793" y="2614431"/>
            <a:ext cx="109538" cy="399195"/>
            <a:chOff x="1094766" y="2958550"/>
            <a:chExt cx="130325" cy="474950"/>
          </a:xfrm>
        </p:grpSpPr>
        <p:sp>
          <p:nvSpPr>
            <p:cNvPr id="926" name="Google Shape;926;p47"/>
            <p:cNvSpPr/>
            <p:nvPr/>
          </p:nvSpPr>
          <p:spPr>
            <a:xfrm>
              <a:off x="1094766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7"/>
            <p:cNvSpPr/>
            <p:nvPr/>
          </p:nvSpPr>
          <p:spPr>
            <a:xfrm>
              <a:off x="1119116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7"/>
            <p:cNvSpPr/>
            <p:nvPr/>
          </p:nvSpPr>
          <p:spPr>
            <a:xfrm>
              <a:off x="1165391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7"/>
            <p:cNvSpPr/>
            <p:nvPr/>
          </p:nvSpPr>
          <p:spPr>
            <a:xfrm>
              <a:off x="1165391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1165391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1165391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1165391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1165391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" name="Google Shape;934;p47"/>
          <p:cNvSpPr/>
          <p:nvPr/>
        </p:nvSpPr>
        <p:spPr>
          <a:xfrm>
            <a:off x="17135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47"/>
          <p:cNvSpPr/>
          <p:nvPr/>
        </p:nvSpPr>
        <p:spPr>
          <a:xfrm>
            <a:off x="11920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" name="Google Shape;936;p47"/>
          <p:cNvGrpSpPr/>
          <p:nvPr/>
        </p:nvGrpSpPr>
        <p:grpSpPr>
          <a:xfrm>
            <a:off x="2328537" y="2627227"/>
            <a:ext cx="387933" cy="367467"/>
            <a:chOff x="2945741" y="2973775"/>
            <a:chExt cx="461550" cy="437200"/>
          </a:xfrm>
        </p:grpSpPr>
        <p:sp>
          <p:nvSpPr>
            <p:cNvPr id="937" name="Google Shape;937;p47"/>
            <p:cNvSpPr/>
            <p:nvPr/>
          </p:nvSpPr>
          <p:spPr>
            <a:xfrm>
              <a:off x="3063866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2945741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" name="Google Shape;939;p47"/>
          <p:cNvSpPr/>
          <p:nvPr/>
        </p:nvSpPr>
        <p:spPr>
          <a:xfrm>
            <a:off x="40394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47"/>
          <p:cNvGrpSpPr/>
          <p:nvPr/>
        </p:nvGrpSpPr>
        <p:grpSpPr>
          <a:xfrm>
            <a:off x="4567986" y="2655384"/>
            <a:ext cx="435022" cy="323445"/>
            <a:chOff x="5610166" y="3007275"/>
            <a:chExt cx="517575" cy="384825"/>
          </a:xfrm>
        </p:grpSpPr>
        <p:sp>
          <p:nvSpPr>
            <p:cNvPr id="941" name="Google Shape;941;p47"/>
            <p:cNvSpPr/>
            <p:nvPr/>
          </p:nvSpPr>
          <p:spPr>
            <a:xfrm>
              <a:off x="5610166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5929216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47"/>
          <p:cNvGrpSpPr/>
          <p:nvPr/>
        </p:nvGrpSpPr>
        <p:grpSpPr>
          <a:xfrm>
            <a:off x="3478972" y="2636956"/>
            <a:ext cx="342882" cy="350068"/>
            <a:chOff x="4314491" y="2985350"/>
            <a:chExt cx="407950" cy="416500"/>
          </a:xfrm>
        </p:grpSpPr>
        <p:sp>
          <p:nvSpPr>
            <p:cNvPr id="944" name="Google Shape;944;p47"/>
            <p:cNvSpPr/>
            <p:nvPr/>
          </p:nvSpPr>
          <p:spPr>
            <a:xfrm>
              <a:off x="4314491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4351016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4386941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4568391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47"/>
          <p:cNvGrpSpPr/>
          <p:nvPr/>
        </p:nvGrpSpPr>
        <p:grpSpPr>
          <a:xfrm>
            <a:off x="635644" y="3226504"/>
            <a:ext cx="397136" cy="305017"/>
            <a:chOff x="931591" y="3686775"/>
            <a:chExt cx="472500" cy="362900"/>
          </a:xfrm>
        </p:grpSpPr>
        <p:sp>
          <p:nvSpPr>
            <p:cNvPr id="949" name="Google Shape;949;p47"/>
            <p:cNvSpPr/>
            <p:nvPr/>
          </p:nvSpPr>
          <p:spPr>
            <a:xfrm>
              <a:off x="931591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1008291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1110591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47"/>
          <p:cNvSpPr/>
          <p:nvPr/>
        </p:nvSpPr>
        <p:spPr>
          <a:xfrm>
            <a:off x="52124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" name="Google Shape;953;p47"/>
          <p:cNvGrpSpPr/>
          <p:nvPr/>
        </p:nvGrpSpPr>
        <p:grpSpPr>
          <a:xfrm>
            <a:off x="1203696" y="3252097"/>
            <a:ext cx="377700" cy="253852"/>
            <a:chOff x="1607441" y="3717225"/>
            <a:chExt cx="449375" cy="302025"/>
          </a:xfrm>
        </p:grpSpPr>
        <p:sp>
          <p:nvSpPr>
            <p:cNvPr id="954" name="Google Shape;954;p47"/>
            <p:cNvSpPr/>
            <p:nvPr/>
          </p:nvSpPr>
          <p:spPr>
            <a:xfrm>
              <a:off x="1607441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7"/>
            <p:cNvSpPr/>
            <p:nvPr/>
          </p:nvSpPr>
          <p:spPr>
            <a:xfrm>
              <a:off x="1607441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7"/>
            <p:cNvSpPr/>
            <p:nvPr/>
          </p:nvSpPr>
          <p:spPr>
            <a:xfrm>
              <a:off x="1607441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7"/>
            <p:cNvSpPr/>
            <p:nvPr/>
          </p:nvSpPr>
          <p:spPr>
            <a:xfrm>
              <a:off x="1665266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7"/>
            <p:cNvSpPr/>
            <p:nvPr/>
          </p:nvSpPr>
          <p:spPr>
            <a:xfrm>
              <a:off x="1665266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7"/>
            <p:cNvSpPr/>
            <p:nvPr/>
          </p:nvSpPr>
          <p:spPr>
            <a:xfrm>
              <a:off x="1935616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" name="Google Shape;960;p47"/>
          <p:cNvGrpSpPr/>
          <p:nvPr/>
        </p:nvGrpSpPr>
        <p:grpSpPr>
          <a:xfrm>
            <a:off x="1773786" y="3232639"/>
            <a:ext cx="367467" cy="287115"/>
            <a:chOff x="2285716" y="3694075"/>
            <a:chExt cx="437200" cy="341600"/>
          </a:xfrm>
        </p:grpSpPr>
        <p:sp>
          <p:nvSpPr>
            <p:cNvPr id="961" name="Google Shape;961;p47"/>
            <p:cNvSpPr/>
            <p:nvPr/>
          </p:nvSpPr>
          <p:spPr>
            <a:xfrm>
              <a:off x="2610241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2397741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7"/>
            <p:cNvSpPr/>
            <p:nvPr/>
          </p:nvSpPr>
          <p:spPr>
            <a:xfrm>
              <a:off x="2285716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2623641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2588316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7"/>
            <p:cNvSpPr/>
            <p:nvPr/>
          </p:nvSpPr>
          <p:spPr>
            <a:xfrm>
              <a:off x="2553016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2517091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2465941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2414191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" name="Google Shape;970;p47"/>
          <p:cNvGrpSpPr/>
          <p:nvPr/>
        </p:nvGrpSpPr>
        <p:grpSpPr>
          <a:xfrm>
            <a:off x="2342342" y="3228038"/>
            <a:ext cx="360301" cy="295814"/>
            <a:chOff x="2962166" y="3688600"/>
            <a:chExt cx="428675" cy="351950"/>
          </a:xfrm>
        </p:grpSpPr>
        <p:sp>
          <p:nvSpPr>
            <p:cNvPr id="971" name="Google Shape;971;p47"/>
            <p:cNvSpPr/>
            <p:nvPr/>
          </p:nvSpPr>
          <p:spPr>
            <a:xfrm>
              <a:off x="2962166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7"/>
            <p:cNvSpPr/>
            <p:nvPr/>
          </p:nvSpPr>
          <p:spPr>
            <a:xfrm>
              <a:off x="3155191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7"/>
            <p:cNvSpPr/>
            <p:nvPr/>
          </p:nvSpPr>
          <p:spPr>
            <a:xfrm>
              <a:off x="2962166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47"/>
          <p:cNvGrpSpPr/>
          <p:nvPr/>
        </p:nvGrpSpPr>
        <p:grpSpPr>
          <a:xfrm>
            <a:off x="2924725" y="3207571"/>
            <a:ext cx="333700" cy="329077"/>
            <a:chOff x="3655066" y="3664250"/>
            <a:chExt cx="397025" cy="391525"/>
          </a:xfrm>
        </p:grpSpPr>
        <p:sp>
          <p:nvSpPr>
            <p:cNvPr id="975" name="Google Shape;975;p47"/>
            <p:cNvSpPr/>
            <p:nvPr/>
          </p:nvSpPr>
          <p:spPr>
            <a:xfrm>
              <a:off x="3655066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7"/>
            <p:cNvSpPr/>
            <p:nvPr/>
          </p:nvSpPr>
          <p:spPr>
            <a:xfrm>
              <a:off x="3866966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3864516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47"/>
          <p:cNvGrpSpPr/>
          <p:nvPr/>
        </p:nvGrpSpPr>
        <p:grpSpPr>
          <a:xfrm>
            <a:off x="3462582" y="3250038"/>
            <a:ext cx="369526" cy="268183"/>
            <a:chOff x="4294991" y="3714775"/>
            <a:chExt cx="439650" cy="319075"/>
          </a:xfrm>
        </p:grpSpPr>
        <p:sp>
          <p:nvSpPr>
            <p:cNvPr id="979" name="Google Shape;979;p47"/>
            <p:cNvSpPr/>
            <p:nvPr/>
          </p:nvSpPr>
          <p:spPr>
            <a:xfrm>
              <a:off x="4294991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7"/>
            <p:cNvSpPr/>
            <p:nvPr/>
          </p:nvSpPr>
          <p:spPr>
            <a:xfrm>
              <a:off x="4332741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7"/>
            <p:cNvSpPr/>
            <p:nvPr/>
          </p:nvSpPr>
          <p:spPr>
            <a:xfrm>
              <a:off x="4641441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7"/>
            <p:cNvSpPr/>
            <p:nvPr/>
          </p:nvSpPr>
          <p:spPr>
            <a:xfrm>
              <a:off x="4435641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7"/>
            <p:cNvSpPr/>
            <p:nvPr/>
          </p:nvSpPr>
          <p:spPr>
            <a:xfrm>
              <a:off x="4538541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47"/>
          <p:cNvGrpSpPr/>
          <p:nvPr/>
        </p:nvGrpSpPr>
        <p:grpSpPr>
          <a:xfrm>
            <a:off x="4027566" y="3250038"/>
            <a:ext cx="369505" cy="268183"/>
            <a:chOff x="4967191" y="3714775"/>
            <a:chExt cx="439625" cy="319075"/>
          </a:xfrm>
        </p:grpSpPr>
        <p:sp>
          <p:nvSpPr>
            <p:cNvPr id="985" name="Google Shape;985;p47"/>
            <p:cNvSpPr/>
            <p:nvPr/>
          </p:nvSpPr>
          <p:spPr>
            <a:xfrm>
              <a:off x="4967191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7"/>
            <p:cNvSpPr/>
            <p:nvPr/>
          </p:nvSpPr>
          <p:spPr>
            <a:xfrm>
              <a:off x="5009816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47"/>
          <p:cNvGrpSpPr/>
          <p:nvPr/>
        </p:nvGrpSpPr>
        <p:grpSpPr>
          <a:xfrm>
            <a:off x="4605851" y="3222406"/>
            <a:ext cx="353136" cy="313738"/>
            <a:chOff x="5655216" y="3681900"/>
            <a:chExt cx="420150" cy="373275"/>
          </a:xfrm>
        </p:grpSpPr>
        <p:sp>
          <p:nvSpPr>
            <p:cNvPr id="988" name="Google Shape;988;p47"/>
            <p:cNvSpPr/>
            <p:nvPr/>
          </p:nvSpPr>
          <p:spPr>
            <a:xfrm>
              <a:off x="5655216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7"/>
            <p:cNvSpPr/>
            <p:nvPr/>
          </p:nvSpPr>
          <p:spPr>
            <a:xfrm>
              <a:off x="5853116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7"/>
            <p:cNvSpPr/>
            <p:nvPr/>
          </p:nvSpPr>
          <p:spPr>
            <a:xfrm>
              <a:off x="5720991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7"/>
            <p:cNvSpPr/>
            <p:nvPr/>
          </p:nvSpPr>
          <p:spPr>
            <a:xfrm>
              <a:off x="5948691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7"/>
            <p:cNvSpPr/>
            <p:nvPr/>
          </p:nvSpPr>
          <p:spPr>
            <a:xfrm>
              <a:off x="5679566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7"/>
            <p:cNvSpPr/>
            <p:nvPr/>
          </p:nvSpPr>
          <p:spPr>
            <a:xfrm>
              <a:off x="5742891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7"/>
            <p:cNvSpPr/>
            <p:nvPr/>
          </p:nvSpPr>
          <p:spPr>
            <a:xfrm>
              <a:off x="5910341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" name="Google Shape;995;p47"/>
          <p:cNvGrpSpPr/>
          <p:nvPr/>
        </p:nvGrpSpPr>
        <p:grpSpPr>
          <a:xfrm>
            <a:off x="5150873" y="3182482"/>
            <a:ext cx="393060" cy="393060"/>
            <a:chOff x="6303666" y="3634400"/>
            <a:chExt cx="467650" cy="467650"/>
          </a:xfrm>
        </p:grpSpPr>
        <p:sp>
          <p:nvSpPr>
            <p:cNvPr id="996" name="Google Shape;996;p47"/>
            <p:cNvSpPr/>
            <p:nvPr/>
          </p:nvSpPr>
          <p:spPr>
            <a:xfrm>
              <a:off x="6303666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7"/>
            <p:cNvSpPr/>
            <p:nvPr/>
          </p:nvSpPr>
          <p:spPr>
            <a:xfrm>
              <a:off x="6574616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7"/>
            <p:cNvSpPr/>
            <p:nvPr/>
          </p:nvSpPr>
          <p:spPr>
            <a:xfrm>
              <a:off x="6306116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6491216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6720141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7"/>
            <p:cNvSpPr/>
            <p:nvPr/>
          </p:nvSpPr>
          <p:spPr>
            <a:xfrm>
              <a:off x="6565491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47"/>
          <p:cNvGrpSpPr/>
          <p:nvPr/>
        </p:nvGrpSpPr>
        <p:grpSpPr>
          <a:xfrm>
            <a:off x="5740946" y="3207571"/>
            <a:ext cx="342882" cy="342903"/>
            <a:chOff x="7005716" y="3664250"/>
            <a:chExt cx="407950" cy="407975"/>
          </a:xfrm>
        </p:grpSpPr>
        <p:sp>
          <p:nvSpPr>
            <p:cNvPr id="1003" name="Google Shape;1003;p47"/>
            <p:cNvSpPr/>
            <p:nvPr/>
          </p:nvSpPr>
          <p:spPr>
            <a:xfrm>
              <a:off x="7156716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7005716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" name="Google Shape;1005;p47"/>
          <p:cNvGrpSpPr/>
          <p:nvPr/>
        </p:nvGrpSpPr>
        <p:grpSpPr>
          <a:xfrm>
            <a:off x="641780" y="3758225"/>
            <a:ext cx="371564" cy="371543"/>
            <a:chOff x="938891" y="4319400"/>
            <a:chExt cx="442075" cy="442050"/>
          </a:xfrm>
        </p:grpSpPr>
        <p:sp>
          <p:nvSpPr>
            <p:cNvPr id="1006" name="Google Shape;1006;p47"/>
            <p:cNvSpPr/>
            <p:nvPr/>
          </p:nvSpPr>
          <p:spPr>
            <a:xfrm>
              <a:off x="938891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7"/>
            <p:cNvSpPr/>
            <p:nvPr/>
          </p:nvSpPr>
          <p:spPr>
            <a:xfrm>
              <a:off x="958366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7"/>
            <p:cNvSpPr/>
            <p:nvPr/>
          </p:nvSpPr>
          <p:spPr>
            <a:xfrm>
              <a:off x="1014991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7"/>
            <p:cNvSpPr/>
            <p:nvPr/>
          </p:nvSpPr>
          <p:spPr>
            <a:xfrm>
              <a:off x="941941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47"/>
          <p:cNvSpPr/>
          <p:nvPr/>
        </p:nvSpPr>
        <p:spPr>
          <a:xfrm>
            <a:off x="11914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47"/>
          <p:cNvSpPr/>
          <p:nvPr/>
        </p:nvSpPr>
        <p:spPr>
          <a:xfrm>
            <a:off x="34821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47"/>
          <p:cNvSpPr/>
          <p:nvPr/>
        </p:nvSpPr>
        <p:spPr>
          <a:xfrm>
            <a:off x="29171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47"/>
          <p:cNvSpPr/>
          <p:nvPr/>
        </p:nvSpPr>
        <p:spPr>
          <a:xfrm>
            <a:off x="40456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47"/>
          <p:cNvGrpSpPr/>
          <p:nvPr/>
        </p:nvGrpSpPr>
        <p:grpSpPr>
          <a:xfrm>
            <a:off x="4585385" y="3777157"/>
            <a:ext cx="394068" cy="325505"/>
            <a:chOff x="5630866" y="4341925"/>
            <a:chExt cx="468850" cy="387275"/>
          </a:xfrm>
        </p:grpSpPr>
        <p:sp>
          <p:nvSpPr>
            <p:cNvPr id="1015" name="Google Shape;1015;p47"/>
            <p:cNvSpPr/>
            <p:nvPr/>
          </p:nvSpPr>
          <p:spPr>
            <a:xfrm>
              <a:off x="6015066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7"/>
            <p:cNvSpPr/>
            <p:nvPr/>
          </p:nvSpPr>
          <p:spPr>
            <a:xfrm>
              <a:off x="5649741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7"/>
            <p:cNvSpPr/>
            <p:nvPr/>
          </p:nvSpPr>
          <p:spPr>
            <a:xfrm>
              <a:off x="5630866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5713666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7"/>
            <p:cNvSpPr/>
            <p:nvPr/>
          </p:nvSpPr>
          <p:spPr>
            <a:xfrm>
              <a:off x="5689316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7"/>
            <p:cNvSpPr/>
            <p:nvPr/>
          </p:nvSpPr>
          <p:spPr>
            <a:xfrm>
              <a:off x="5809866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7"/>
            <p:cNvSpPr/>
            <p:nvPr/>
          </p:nvSpPr>
          <p:spPr>
            <a:xfrm>
              <a:off x="5802566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7"/>
            <p:cNvSpPr/>
            <p:nvPr/>
          </p:nvSpPr>
          <p:spPr>
            <a:xfrm>
              <a:off x="5960266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47"/>
          <p:cNvGrpSpPr/>
          <p:nvPr/>
        </p:nvGrpSpPr>
        <p:grpSpPr>
          <a:xfrm>
            <a:off x="5170331" y="3766924"/>
            <a:ext cx="354145" cy="354145"/>
            <a:chOff x="6326816" y="4329750"/>
            <a:chExt cx="421350" cy="421350"/>
          </a:xfrm>
        </p:grpSpPr>
        <p:sp>
          <p:nvSpPr>
            <p:cNvPr id="1024" name="Google Shape;1024;p47"/>
            <p:cNvSpPr/>
            <p:nvPr/>
          </p:nvSpPr>
          <p:spPr>
            <a:xfrm>
              <a:off x="6326816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7"/>
            <p:cNvSpPr/>
            <p:nvPr/>
          </p:nvSpPr>
          <p:spPr>
            <a:xfrm>
              <a:off x="6685441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" name="Google Shape;1026;p47"/>
          <p:cNvGrpSpPr/>
          <p:nvPr/>
        </p:nvGrpSpPr>
        <p:grpSpPr>
          <a:xfrm>
            <a:off x="1206239" y="4331908"/>
            <a:ext cx="372594" cy="360301"/>
            <a:chOff x="1610466" y="5001950"/>
            <a:chExt cx="443300" cy="428675"/>
          </a:xfrm>
        </p:grpSpPr>
        <p:sp>
          <p:nvSpPr>
            <p:cNvPr id="1027" name="Google Shape;1027;p47"/>
            <p:cNvSpPr/>
            <p:nvPr/>
          </p:nvSpPr>
          <p:spPr>
            <a:xfrm>
              <a:off x="1610466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7"/>
            <p:cNvSpPr/>
            <p:nvPr/>
          </p:nvSpPr>
          <p:spPr>
            <a:xfrm>
              <a:off x="1638491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7"/>
            <p:cNvSpPr/>
            <p:nvPr/>
          </p:nvSpPr>
          <p:spPr>
            <a:xfrm>
              <a:off x="1610466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7"/>
            <p:cNvSpPr/>
            <p:nvPr/>
          </p:nvSpPr>
          <p:spPr>
            <a:xfrm>
              <a:off x="1817491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7"/>
            <p:cNvSpPr/>
            <p:nvPr/>
          </p:nvSpPr>
          <p:spPr>
            <a:xfrm>
              <a:off x="1773666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7"/>
            <p:cNvSpPr/>
            <p:nvPr/>
          </p:nvSpPr>
          <p:spPr>
            <a:xfrm>
              <a:off x="1861341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47"/>
          <p:cNvGrpSpPr/>
          <p:nvPr/>
        </p:nvGrpSpPr>
        <p:grpSpPr>
          <a:xfrm>
            <a:off x="1804485" y="4313985"/>
            <a:ext cx="306068" cy="389992"/>
            <a:chOff x="2322241" y="4980625"/>
            <a:chExt cx="364150" cy="464000"/>
          </a:xfrm>
        </p:grpSpPr>
        <p:sp>
          <p:nvSpPr>
            <p:cNvPr id="1034" name="Google Shape;1034;p47"/>
            <p:cNvSpPr/>
            <p:nvPr/>
          </p:nvSpPr>
          <p:spPr>
            <a:xfrm>
              <a:off x="2322241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2416016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7"/>
            <p:cNvSpPr/>
            <p:nvPr/>
          </p:nvSpPr>
          <p:spPr>
            <a:xfrm>
              <a:off x="2467166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7"/>
            <p:cNvSpPr/>
            <p:nvPr/>
          </p:nvSpPr>
          <p:spPr>
            <a:xfrm>
              <a:off x="2529266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7"/>
            <p:cNvSpPr/>
            <p:nvPr/>
          </p:nvSpPr>
          <p:spPr>
            <a:xfrm>
              <a:off x="2394091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7"/>
            <p:cNvSpPr/>
            <p:nvPr/>
          </p:nvSpPr>
          <p:spPr>
            <a:xfrm>
              <a:off x="2341741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7"/>
            <p:cNvSpPr/>
            <p:nvPr/>
          </p:nvSpPr>
          <p:spPr>
            <a:xfrm>
              <a:off x="2541441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" name="Google Shape;1041;p47"/>
          <p:cNvGrpSpPr/>
          <p:nvPr/>
        </p:nvGrpSpPr>
        <p:grpSpPr>
          <a:xfrm>
            <a:off x="2346965" y="4328840"/>
            <a:ext cx="351077" cy="360806"/>
            <a:chOff x="2967666" y="4998300"/>
            <a:chExt cx="417700" cy="429275"/>
          </a:xfrm>
        </p:grpSpPr>
        <p:sp>
          <p:nvSpPr>
            <p:cNvPr id="1042" name="Google Shape;1042;p47"/>
            <p:cNvSpPr/>
            <p:nvPr/>
          </p:nvSpPr>
          <p:spPr>
            <a:xfrm>
              <a:off x="3181991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7"/>
            <p:cNvSpPr/>
            <p:nvPr/>
          </p:nvSpPr>
          <p:spPr>
            <a:xfrm>
              <a:off x="2968866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7"/>
            <p:cNvSpPr/>
            <p:nvPr/>
          </p:nvSpPr>
          <p:spPr>
            <a:xfrm>
              <a:off x="2967666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47"/>
          <p:cNvGrpSpPr/>
          <p:nvPr/>
        </p:nvGrpSpPr>
        <p:grpSpPr>
          <a:xfrm>
            <a:off x="2877657" y="4331908"/>
            <a:ext cx="419662" cy="349543"/>
            <a:chOff x="3599066" y="5001950"/>
            <a:chExt cx="499300" cy="415875"/>
          </a:xfrm>
        </p:grpSpPr>
        <p:sp>
          <p:nvSpPr>
            <p:cNvPr id="1046" name="Google Shape;1046;p47"/>
            <p:cNvSpPr/>
            <p:nvPr/>
          </p:nvSpPr>
          <p:spPr>
            <a:xfrm>
              <a:off x="3599066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3657516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3642891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3834091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3790241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3877916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47"/>
          <p:cNvGrpSpPr/>
          <p:nvPr/>
        </p:nvGrpSpPr>
        <p:grpSpPr>
          <a:xfrm>
            <a:off x="3492777" y="4313985"/>
            <a:ext cx="319369" cy="380263"/>
            <a:chOff x="4330916" y="4980625"/>
            <a:chExt cx="379975" cy="452425"/>
          </a:xfrm>
        </p:grpSpPr>
        <p:sp>
          <p:nvSpPr>
            <p:cNvPr id="1053" name="Google Shape;1053;p47"/>
            <p:cNvSpPr/>
            <p:nvPr/>
          </p:nvSpPr>
          <p:spPr>
            <a:xfrm>
              <a:off x="4530641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4330916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4393641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" name="Google Shape;1056;p47"/>
          <p:cNvGrpSpPr/>
          <p:nvPr/>
        </p:nvGrpSpPr>
        <p:grpSpPr>
          <a:xfrm>
            <a:off x="5148310" y="4398938"/>
            <a:ext cx="404323" cy="220085"/>
            <a:chOff x="6300616" y="5081700"/>
            <a:chExt cx="481050" cy="261850"/>
          </a:xfrm>
        </p:grpSpPr>
        <p:sp>
          <p:nvSpPr>
            <p:cNvPr id="1057" name="Google Shape;1057;p47"/>
            <p:cNvSpPr/>
            <p:nvPr/>
          </p:nvSpPr>
          <p:spPr>
            <a:xfrm>
              <a:off x="6466841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7"/>
            <p:cNvSpPr/>
            <p:nvPr/>
          </p:nvSpPr>
          <p:spPr>
            <a:xfrm>
              <a:off x="6300616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7"/>
            <p:cNvSpPr/>
            <p:nvPr/>
          </p:nvSpPr>
          <p:spPr>
            <a:xfrm>
              <a:off x="6714666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" name="Google Shape;1060;p47"/>
          <p:cNvGrpSpPr/>
          <p:nvPr/>
        </p:nvGrpSpPr>
        <p:grpSpPr>
          <a:xfrm>
            <a:off x="5766518" y="4356472"/>
            <a:ext cx="290183" cy="333678"/>
            <a:chOff x="7036141" y="5031175"/>
            <a:chExt cx="345250" cy="397000"/>
          </a:xfrm>
        </p:grpSpPr>
        <p:sp>
          <p:nvSpPr>
            <p:cNvPr id="1061" name="Google Shape;1061;p47"/>
            <p:cNvSpPr/>
            <p:nvPr/>
          </p:nvSpPr>
          <p:spPr>
            <a:xfrm>
              <a:off x="7094591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7"/>
            <p:cNvSpPr/>
            <p:nvPr/>
          </p:nvSpPr>
          <p:spPr>
            <a:xfrm>
              <a:off x="7036141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7"/>
            <p:cNvSpPr/>
            <p:nvPr/>
          </p:nvSpPr>
          <p:spPr>
            <a:xfrm>
              <a:off x="7221866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7"/>
            <p:cNvSpPr/>
            <p:nvPr/>
          </p:nvSpPr>
          <p:spPr>
            <a:xfrm>
              <a:off x="7294316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7"/>
            <p:cNvSpPr/>
            <p:nvPr/>
          </p:nvSpPr>
          <p:spPr>
            <a:xfrm>
              <a:off x="7078166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47"/>
          <p:cNvGrpSpPr/>
          <p:nvPr/>
        </p:nvGrpSpPr>
        <p:grpSpPr>
          <a:xfrm>
            <a:off x="3458505" y="381117"/>
            <a:ext cx="387933" cy="345971"/>
            <a:chOff x="4290141" y="301425"/>
            <a:chExt cx="461550" cy="411625"/>
          </a:xfrm>
        </p:grpSpPr>
        <p:sp>
          <p:nvSpPr>
            <p:cNvPr id="1067" name="Google Shape;1067;p47"/>
            <p:cNvSpPr/>
            <p:nvPr/>
          </p:nvSpPr>
          <p:spPr>
            <a:xfrm>
              <a:off x="4443566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7"/>
            <p:cNvSpPr/>
            <p:nvPr/>
          </p:nvSpPr>
          <p:spPr>
            <a:xfrm>
              <a:off x="4290141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7"/>
            <p:cNvSpPr/>
            <p:nvPr/>
          </p:nvSpPr>
          <p:spPr>
            <a:xfrm>
              <a:off x="4597616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7"/>
            <p:cNvSpPr/>
            <p:nvPr/>
          </p:nvSpPr>
          <p:spPr>
            <a:xfrm>
              <a:off x="4658491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7"/>
            <p:cNvSpPr/>
            <p:nvPr/>
          </p:nvSpPr>
          <p:spPr>
            <a:xfrm>
              <a:off x="4659116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7"/>
            <p:cNvSpPr/>
            <p:nvPr/>
          </p:nvSpPr>
          <p:spPr>
            <a:xfrm>
              <a:off x="4330916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7"/>
            <p:cNvSpPr/>
            <p:nvPr/>
          </p:nvSpPr>
          <p:spPr>
            <a:xfrm>
              <a:off x="4333366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7"/>
            <p:cNvSpPr/>
            <p:nvPr/>
          </p:nvSpPr>
          <p:spPr>
            <a:xfrm>
              <a:off x="4338841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7"/>
            <p:cNvSpPr/>
            <p:nvPr/>
          </p:nvSpPr>
          <p:spPr>
            <a:xfrm>
              <a:off x="4348591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7"/>
            <p:cNvSpPr/>
            <p:nvPr/>
          </p:nvSpPr>
          <p:spPr>
            <a:xfrm>
              <a:off x="4363191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7"/>
            <p:cNvSpPr/>
            <p:nvPr/>
          </p:nvSpPr>
          <p:spPr>
            <a:xfrm>
              <a:off x="4383891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7"/>
            <p:cNvSpPr/>
            <p:nvPr/>
          </p:nvSpPr>
          <p:spPr>
            <a:xfrm>
              <a:off x="4411891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7"/>
            <p:cNvSpPr/>
            <p:nvPr/>
          </p:nvSpPr>
          <p:spPr>
            <a:xfrm>
              <a:off x="4442966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7"/>
            <p:cNvSpPr/>
            <p:nvPr/>
          </p:nvSpPr>
          <p:spPr>
            <a:xfrm>
              <a:off x="4472791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7"/>
            <p:cNvSpPr/>
            <p:nvPr/>
          </p:nvSpPr>
          <p:spPr>
            <a:xfrm>
              <a:off x="4492891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7"/>
            <p:cNvSpPr/>
            <p:nvPr/>
          </p:nvSpPr>
          <p:spPr>
            <a:xfrm>
              <a:off x="4504441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7"/>
            <p:cNvSpPr/>
            <p:nvPr/>
          </p:nvSpPr>
          <p:spPr>
            <a:xfrm>
              <a:off x="4513591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7"/>
            <p:cNvSpPr/>
            <p:nvPr/>
          </p:nvSpPr>
          <p:spPr>
            <a:xfrm>
              <a:off x="4523316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7"/>
            <p:cNvSpPr/>
            <p:nvPr/>
          </p:nvSpPr>
          <p:spPr>
            <a:xfrm>
              <a:off x="4537941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7"/>
            <p:cNvSpPr/>
            <p:nvPr/>
          </p:nvSpPr>
          <p:spPr>
            <a:xfrm>
              <a:off x="4561066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7"/>
            <p:cNvSpPr/>
            <p:nvPr/>
          </p:nvSpPr>
          <p:spPr>
            <a:xfrm>
              <a:off x="4590916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7"/>
            <p:cNvSpPr/>
            <p:nvPr/>
          </p:nvSpPr>
          <p:spPr>
            <a:xfrm>
              <a:off x="4622566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7"/>
            <p:cNvSpPr/>
            <p:nvPr/>
          </p:nvSpPr>
          <p:spPr>
            <a:xfrm>
              <a:off x="4652416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7"/>
            <p:cNvSpPr/>
            <p:nvPr/>
          </p:nvSpPr>
          <p:spPr>
            <a:xfrm>
              <a:off x="4676166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7"/>
            <p:cNvSpPr/>
            <p:nvPr/>
          </p:nvSpPr>
          <p:spPr>
            <a:xfrm>
              <a:off x="4688941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7"/>
            <p:cNvSpPr/>
            <p:nvPr/>
          </p:nvSpPr>
          <p:spPr>
            <a:xfrm>
              <a:off x="4691991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7"/>
            <p:cNvSpPr/>
            <p:nvPr/>
          </p:nvSpPr>
          <p:spPr>
            <a:xfrm>
              <a:off x="4687716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47"/>
          <p:cNvGrpSpPr/>
          <p:nvPr/>
        </p:nvGrpSpPr>
        <p:grpSpPr>
          <a:xfrm>
            <a:off x="5746052" y="387778"/>
            <a:ext cx="332670" cy="332670"/>
            <a:chOff x="7011791" y="309350"/>
            <a:chExt cx="395800" cy="395800"/>
          </a:xfrm>
        </p:grpSpPr>
        <p:sp>
          <p:nvSpPr>
            <p:cNvPr id="1095" name="Google Shape;1095;p47"/>
            <p:cNvSpPr/>
            <p:nvPr/>
          </p:nvSpPr>
          <p:spPr>
            <a:xfrm>
              <a:off x="7011791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7"/>
            <p:cNvSpPr/>
            <p:nvPr/>
          </p:nvSpPr>
          <p:spPr>
            <a:xfrm>
              <a:off x="7036141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7"/>
            <p:cNvSpPr/>
            <p:nvPr/>
          </p:nvSpPr>
          <p:spPr>
            <a:xfrm>
              <a:off x="7211491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7"/>
            <p:cNvSpPr/>
            <p:nvPr/>
          </p:nvSpPr>
          <p:spPr>
            <a:xfrm>
              <a:off x="7209666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7"/>
            <p:cNvSpPr/>
            <p:nvPr/>
          </p:nvSpPr>
          <p:spPr>
            <a:xfrm>
              <a:off x="7123216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7"/>
            <p:cNvSpPr/>
            <p:nvPr/>
          </p:nvSpPr>
          <p:spPr>
            <a:xfrm>
              <a:off x="7123216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7"/>
            <p:cNvSpPr/>
            <p:nvPr/>
          </p:nvSpPr>
          <p:spPr>
            <a:xfrm>
              <a:off x="7059291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7"/>
            <p:cNvSpPr/>
            <p:nvPr/>
          </p:nvSpPr>
          <p:spPr>
            <a:xfrm>
              <a:off x="7059291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7"/>
            <p:cNvSpPr/>
            <p:nvPr/>
          </p:nvSpPr>
          <p:spPr>
            <a:xfrm>
              <a:off x="7036141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7"/>
            <p:cNvSpPr/>
            <p:nvPr/>
          </p:nvSpPr>
          <p:spPr>
            <a:xfrm>
              <a:off x="7059291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7"/>
            <p:cNvSpPr/>
            <p:nvPr/>
          </p:nvSpPr>
          <p:spPr>
            <a:xfrm>
              <a:off x="7059291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7"/>
            <p:cNvSpPr/>
            <p:nvPr/>
          </p:nvSpPr>
          <p:spPr>
            <a:xfrm>
              <a:off x="7123216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7"/>
            <p:cNvSpPr/>
            <p:nvPr/>
          </p:nvSpPr>
          <p:spPr>
            <a:xfrm>
              <a:off x="7123216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7"/>
            <p:cNvSpPr/>
            <p:nvPr/>
          </p:nvSpPr>
          <p:spPr>
            <a:xfrm>
              <a:off x="7209666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7"/>
            <p:cNvSpPr/>
            <p:nvPr/>
          </p:nvSpPr>
          <p:spPr>
            <a:xfrm>
              <a:off x="7282141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7"/>
            <p:cNvSpPr/>
            <p:nvPr/>
          </p:nvSpPr>
          <p:spPr>
            <a:xfrm>
              <a:off x="7296141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7"/>
            <p:cNvSpPr/>
            <p:nvPr/>
          </p:nvSpPr>
          <p:spPr>
            <a:xfrm>
              <a:off x="7335116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7"/>
            <p:cNvSpPr/>
            <p:nvPr/>
          </p:nvSpPr>
          <p:spPr>
            <a:xfrm>
              <a:off x="7360066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7"/>
            <p:cNvSpPr/>
            <p:nvPr/>
          </p:nvSpPr>
          <p:spPr>
            <a:xfrm>
              <a:off x="7353991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7"/>
            <p:cNvSpPr/>
            <p:nvPr/>
          </p:nvSpPr>
          <p:spPr>
            <a:xfrm>
              <a:off x="7335116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7"/>
            <p:cNvSpPr/>
            <p:nvPr/>
          </p:nvSpPr>
          <p:spPr>
            <a:xfrm>
              <a:off x="7360066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7"/>
            <p:cNvSpPr/>
            <p:nvPr/>
          </p:nvSpPr>
          <p:spPr>
            <a:xfrm>
              <a:off x="7282141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7"/>
            <p:cNvSpPr/>
            <p:nvPr/>
          </p:nvSpPr>
          <p:spPr>
            <a:xfrm>
              <a:off x="7296141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47"/>
          <p:cNvGrpSpPr/>
          <p:nvPr/>
        </p:nvGrpSpPr>
        <p:grpSpPr>
          <a:xfrm>
            <a:off x="5178505" y="395448"/>
            <a:ext cx="337797" cy="319873"/>
            <a:chOff x="6336541" y="318475"/>
            <a:chExt cx="401900" cy="380575"/>
          </a:xfrm>
        </p:grpSpPr>
        <p:sp>
          <p:nvSpPr>
            <p:cNvPr id="1119" name="Google Shape;1119;p47"/>
            <p:cNvSpPr/>
            <p:nvPr/>
          </p:nvSpPr>
          <p:spPr>
            <a:xfrm>
              <a:off x="6336541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7"/>
            <p:cNvSpPr/>
            <p:nvPr/>
          </p:nvSpPr>
          <p:spPr>
            <a:xfrm>
              <a:off x="6387091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7"/>
            <p:cNvSpPr/>
            <p:nvPr/>
          </p:nvSpPr>
          <p:spPr>
            <a:xfrm>
              <a:off x="6642816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7"/>
            <p:cNvSpPr/>
            <p:nvPr/>
          </p:nvSpPr>
          <p:spPr>
            <a:xfrm>
              <a:off x="6336541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7"/>
            <p:cNvSpPr/>
            <p:nvPr/>
          </p:nvSpPr>
          <p:spPr>
            <a:xfrm>
              <a:off x="6665341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7"/>
            <p:cNvSpPr/>
            <p:nvPr/>
          </p:nvSpPr>
          <p:spPr>
            <a:xfrm>
              <a:off x="6409616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7"/>
            <p:cNvSpPr/>
            <p:nvPr/>
          </p:nvSpPr>
          <p:spPr>
            <a:xfrm>
              <a:off x="6336541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7"/>
            <p:cNvSpPr/>
            <p:nvPr/>
          </p:nvSpPr>
          <p:spPr>
            <a:xfrm>
              <a:off x="6387091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7"/>
            <p:cNvSpPr/>
            <p:nvPr/>
          </p:nvSpPr>
          <p:spPr>
            <a:xfrm>
              <a:off x="6387091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7"/>
            <p:cNvSpPr/>
            <p:nvPr/>
          </p:nvSpPr>
          <p:spPr>
            <a:xfrm>
              <a:off x="6387091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7"/>
            <p:cNvSpPr/>
            <p:nvPr/>
          </p:nvSpPr>
          <p:spPr>
            <a:xfrm>
              <a:off x="6627591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7"/>
            <p:cNvSpPr/>
            <p:nvPr/>
          </p:nvSpPr>
          <p:spPr>
            <a:xfrm>
              <a:off x="6567316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7"/>
            <p:cNvSpPr/>
            <p:nvPr/>
          </p:nvSpPr>
          <p:spPr>
            <a:xfrm>
              <a:off x="6507641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7"/>
            <p:cNvSpPr/>
            <p:nvPr/>
          </p:nvSpPr>
          <p:spPr>
            <a:xfrm>
              <a:off x="6447366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47"/>
          <p:cNvGrpSpPr/>
          <p:nvPr/>
        </p:nvGrpSpPr>
        <p:grpSpPr>
          <a:xfrm>
            <a:off x="1223658" y="908741"/>
            <a:ext cx="342882" cy="418128"/>
            <a:chOff x="1631191" y="929175"/>
            <a:chExt cx="407950" cy="497475"/>
          </a:xfrm>
        </p:grpSpPr>
        <p:sp>
          <p:nvSpPr>
            <p:cNvPr id="1134" name="Google Shape;1134;p47"/>
            <p:cNvSpPr/>
            <p:nvPr/>
          </p:nvSpPr>
          <p:spPr>
            <a:xfrm>
              <a:off x="1631191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7"/>
            <p:cNvSpPr/>
            <p:nvPr/>
          </p:nvSpPr>
          <p:spPr>
            <a:xfrm>
              <a:off x="1661616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7"/>
            <p:cNvSpPr/>
            <p:nvPr/>
          </p:nvSpPr>
          <p:spPr>
            <a:xfrm>
              <a:off x="1955091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47"/>
          <p:cNvGrpSpPr/>
          <p:nvPr/>
        </p:nvGrpSpPr>
        <p:grpSpPr>
          <a:xfrm>
            <a:off x="5709722" y="924605"/>
            <a:ext cx="405331" cy="388962"/>
            <a:chOff x="6968566" y="948050"/>
            <a:chExt cx="482250" cy="462775"/>
          </a:xfrm>
        </p:grpSpPr>
        <p:sp>
          <p:nvSpPr>
            <p:cNvPr id="1138" name="Google Shape;1138;p47"/>
            <p:cNvSpPr/>
            <p:nvPr/>
          </p:nvSpPr>
          <p:spPr>
            <a:xfrm>
              <a:off x="7209666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7"/>
            <p:cNvSpPr/>
            <p:nvPr/>
          </p:nvSpPr>
          <p:spPr>
            <a:xfrm>
              <a:off x="6968566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7"/>
            <p:cNvSpPr/>
            <p:nvPr/>
          </p:nvSpPr>
          <p:spPr>
            <a:xfrm>
              <a:off x="7209666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7"/>
            <p:cNvSpPr/>
            <p:nvPr/>
          </p:nvSpPr>
          <p:spPr>
            <a:xfrm>
              <a:off x="7209666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7"/>
            <p:cNvSpPr/>
            <p:nvPr/>
          </p:nvSpPr>
          <p:spPr>
            <a:xfrm>
              <a:off x="7234641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7"/>
            <p:cNvSpPr/>
            <p:nvPr/>
          </p:nvSpPr>
          <p:spPr>
            <a:xfrm>
              <a:off x="7099466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" name="Google Shape;1144;p47"/>
          <p:cNvGrpSpPr/>
          <p:nvPr/>
        </p:nvGrpSpPr>
        <p:grpSpPr>
          <a:xfrm>
            <a:off x="5804404" y="2076574"/>
            <a:ext cx="215966" cy="342399"/>
            <a:chOff x="7081216" y="2318625"/>
            <a:chExt cx="256950" cy="407375"/>
          </a:xfrm>
        </p:grpSpPr>
        <p:sp>
          <p:nvSpPr>
            <p:cNvPr id="1145" name="Google Shape;1145;p47"/>
            <p:cNvSpPr/>
            <p:nvPr/>
          </p:nvSpPr>
          <p:spPr>
            <a:xfrm>
              <a:off x="7158541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7"/>
            <p:cNvSpPr/>
            <p:nvPr/>
          </p:nvSpPr>
          <p:spPr>
            <a:xfrm>
              <a:off x="7158541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7"/>
            <p:cNvSpPr/>
            <p:nvPr/>
          </p:nvSpPr>
          <p:spPr>
            <a:xfrm>
              <a:off x="7158541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7"/>
            <p:cNvSpPr/>
            <p:nvPr/>
          </p:nvSpPr>
          <p:spPr>
            <a:xfrm>
              <a:off x="7147566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7"/>
            <p:cNvSpPr/>
            <p:nvPr/>
          </p:nvSpPr>
          <p:spPr>
            <a:xfrm>
              <a:off x="7081216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7"/>
            <p:cNvSpPr/>
            <p:nvPr/>
          </p:nvSpPr>
          <p:spPr>
            <a:xfrm>
              <a:off x="7236466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7"/>
            <p:cNvSpPr/>
            <p:nvPr/>
          </p:nvSpPr>
          <p:spPr>
            <a:xfrm>
              <a:off x="7164616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7"/>
            <p:cNvSpPr/>
            <p:nvPr/>
          </p:nvSpPr>
          <p:spPr>
            <a:xfrm>
              <a:off x="7158541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1153;p47"/>
          <p:cNvGrpSpPr/>
          <p:nvPr/>
        </p:nvGrpSpPr>
        <p:grpSpPr>
          <a:xfrm>
            <a:off x="2905793" y="2703482"/>
            <a:ext cx="363369" cy="221115"/>
            <a:chOff x="3632541" y="3064500"/>
            <a:chExt cx="432325" cy="263075"/>
          </a:xfrm>
        </p:grpSpPr>
        <p:sp>
          <p:nvSpPr>
            <p:cNvPr id="1154" name="Google Shape;1154;p47"/>
            <p:cNvSpPr/>
            <p:nvPr/>
          </p:nvSpPr>
          <p:spPr>
            <a:xfrm>
              <a:off x="3632541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7"/>
            <p:cNvSpPr/>
            <p:nvPr/>
          </p:nvSpPr>
          <p:spPr>
            <a:xfrm>
              <a:off x="3808516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7"/>
            <p:cNvSpPr/>
            <p:nvPr/>
          </p:nvSpPr>
          <p:spPr>
            <a:xfrm>
              <a:off x="3744566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47"/>
          <p:cNvGrpSpPr/>
          <p:nvPr/>
        </p:nvGrpSpPr>
        <p:grpSpPr>
          <a:xfrm>
            <a:off x="5779819" y="2635926"/>
            <a:ext cx="265115" cy="372594"/>
            <a:chOff x="7051966" y="2984125"/>
            <a:chExt cx="315425" cy="443300"/>
          </a:xfrm>
        </p:grpSpPr>
        <p:sp>
          <p:nvSpPr>
            <p:cNvPr id="1158" name="Google Shape;1158;p47"/>
            <p:cNvSpPr/>
            <p:nvPr/>
          </p:nvSpPr>
          <p:spPr>
            <a:xfrm>
              <a:off x="7051966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7"/>
            <p:cNvSpPr/>
            <p:nvPr/>
          </p:nvSpPr>
          <p:spPr>
            <a:xfrm>
              <a:off x="7064766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7"/>
            <p:cNvSpPr/>
            <p:nvPr/>
          </p:nvSpPr>
          <p:spPr>
            <a:xfrm>
              <a:off x="7123816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7"/>
            <p:cNvSpPr/>
            <p:nvPr/>
          </p:nvSpPr>
          <p:spPr>
            <a:xfrm>
              <a:off x="7209666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7"/>
            <p:cNvSpPr/>
            <p:nvPr/>
          </p:nvSpPr>
          <p:spPr>
            <a:xfrm>
              <a:off x="7295516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" name="Google Shape;1163;p47"/>
          <p:cNvGrpSpPr/>
          <p:nvPr/>
        </p:nvGrpSpPr>
        <p:grpSpPr>
          <a:xfrm>
            <a:off x="1828545" y="3730594"/>
            <a:ext cx="256416" cy="414535"/>
            <a:chOff x="2350866" y="4286525"/>
            <a:chExt cx="305075" cy="493200"/>
          </a:xfrm>
        </p:grpSpPr>
        <p:sp>
          <p:nvSpPr>
            <p:cNvPr id="1164" name="Google Shape;1164;p47"/>
            <p:cNvSpPr/>
            <p:nvPr/>
          </p:nvSpPr>
          <p:spPr>
            <a:xfrm>
              <a:off x="2541441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7"/>
            <p:cNvSpPr/>
            <p:nvPr/>
          </p:nvSpPr>
          <p:spPr>
            <a:xfrm>
              <a:off x="2350866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7"/>
            <p:cNvSpPr/>
            <p:nvPr/>
          </p:nvSpPr>
          <p:spPr>
            <a:xfrm>
              <a:off x="2405066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7"/>
            <p:cNvSpPr/>
            <p:nvPr/>
          </p:nvSpPr>
          <p:spPr>
            <a:xfrm>
              <a:off x="2524391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7"/>
            <p:cNvSpPr/>
            <p:nvPr/>
          </p:nvSpPr>
          <p:spPr>
            <a:xfrm>
              <a:off x="2496391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7"/>
            <p:cNvSpPr/>
            <p:nvPr/>
          </p:nvSpPr>
          <p:spPr>
            <a:xfrm>
              <a:off x="2400791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7"/>
            <p:cNvSpPr/>
            <p:nvPr/>
          </p:nvSpPr>
          <p:spPr>
            <a:xfrm>
              <a:off x="2556666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47"/>
          <p:cNvGrpSpPr/>
          <p:nvPr/>
        </p:nvGrpSpPr>
        <p:grpSpPr>
          <a:xfrm>
            <a:off x="2372537" y="3759759"/>
            <a:ext cx="309640" cy="392030"/>
            <a:chOff x="2998091" y="4321225"/>
            <a:chExt cx="368400" cy="466425"/>
          </a:xfrm>
        </p:grpSpPr>
        <p:sp>
          <p:nvSpPr>
            <p:cNvPr id="1172" name="Google Shape;1172;p47"/>
            <p:cNvSpPr/>
            <p:nvPr/>
          </p:nvSpPr>
          <p:spPr>
            <a:xfrm>
              <a:off x="2998091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7"/>
            <p:cNvSpPr/>
            <p:nvPr/>
          </p:nvSpPr>
          <p:spPr>
            <a:xfrm>
              <a:off x="3181991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7"/>
            <p:cNvSpPr/>
            <p:nvPr/>
          </p:nvSpPr>
          <p:spPr>
            <a:xfrm>
              <a:off x="3197816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7"/>
            <p:cNvSpPr/>
            <p:nvPr/>
          </p:nvSpPr>
          <p:spPr>
            <a:xfrm>
              <a:off x="3213041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7"/>
            <p:cNvSpPr/>
            <p:nvPr/>
          </p:nvSpPr>
          <p:spPr>
            <a:xfrm>
              <a:off x="3009066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7"/>
            <p:cNvSpPr/>
            <p:nvPr/>
          </p:nvSpPr>
          <p:spPr>
            <a:xfrm>
              <a:off x="3058991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47"/>
          <p:cNvGrpSpPr/>
          <p:nvPr/>
        </p:nvGrpSpPr>
        <p:grpSpPr>
          <a:xfrm>
            <a:off x="5740946" y="3750030"/>
            <a:ext cx="342882" cy="383835"/>
            <a:chOff x="7005716" y="4309650"/>
            <a:chExt cx="407950" cy="456675"/>
          </a:xfrm>
        </p:grpSpPr>
        <p:sp>
          <p:nvSpPr>
            <p:cNvPr id="1179" name="Google Shape;1179;p47"/>
            <p:cNvSpPr/>
            <p:nvPr/>
          </p:nvSpPr>
          <p:spPr>
            <a:xfrm>
              <a:off x="7005716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7"/>
            <p:cNvSpPr/>
            <p:nvPr/>
          </p:nvSpPr>
          <p:spPr>
            <a:xfrm>
              <a:off x="7005716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7"/>
            <p:cNvSpPr/>
            <p:nvPr/>
          </p:nvSpPr>
          <p:spPr>
            <a:xfrm>
              <a:off x="7005716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7"/>
            <p:cNvSpPr/>
            <p:nvPr/>
          </p:nvSpPr>
          <p:spPr>
            <a:xfrm>
              <a:off x="7035541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7"/>
            <p:cNvSpPr/>
            <p:nvPr/>
          </p:nvSpPr>
          <p:spPr>
            <a:xfrm>
              <a:off x="7168266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7"/>
            <p:cNvSpPr/>
            <p:nvPr/>
          </p:nvSpPr>
          <p:spPr>
            <a:xfrm>
              <a:off x="7235241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7"/>
            <p:cNvSpPr/>
            <p:nvPr/>
          </p:nvSpPr>
          <p:spPr>
            <a:xfrm>
              <a:off x="7072066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7"/>
            <p:cNvSpPr/>
            <p:nvPr/>
          </p:nvSpPr>
          <p:spPr>
            <a:xfrm>
              <a:off x="7095816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7"/>
            <p:cNvSpPr/>
            <p:nvPr/>
          </p:nvSpPr>
          <p:spPr>
            <a:xfrm>
              <a:off x="7209666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47"/>
          <p:cNvGrpSpPr/>
          <p:nvPr/>
        </p:nvGrpSpPr>
        <p:grpSpPr>
          <a:xfrm>
            <a:off x="4556219" y="4291984"/>
            <a:ext cx="452420" cy="433992"/>
            <a:chOff x="5596166" y="4954450"/>
            <a:chExt cx="538275" cy="516350"/>
          </a:xfrm>
        </p:grpSpPr>
        <p:sp>
          <p:nvSpPr>
            <p:cNvPr id="1189" name="Google Shape;1189;p47"/>
            <p:cNvSpPr/>
            <p:nvPr/>
          </p:nvSpPr>
          <p:spPr>
            <a:xfrm>
              <a:off x="6000466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7"/>
            <p:cNvSpPr/>
            <p:nvPr/>
          </p:nvSpPr>
          <p:spPr>
            <a:xfrm>
              <a:off x="5685666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7"/>
            <p:cNvSpPr/>
            <p:nvPr/>
          </p:nvSpPr>
          <p:spPr>
            <a:xfrm>
              <a:off x="5596166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7"/>
            <p:cNvSpPr/>
            <p:nvPr/>
          </p:nvSpPr>
          <p:spPr>
            <a:xfrm>
              <a:off x="5815966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7"/>
            <p:cNvSpPr/>
            <p:nvPr/>
          </p:nvSpPr>
          <p:spPr>
            <a:xfrm>
              <a:off x="6045516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7"/>
            <p:cNvSpPr/>
            <p:nvPr/>
          </p:nvSpPr>
          <p:spPr>
            <a:xfrm>
              <a:off x="5774566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7"/>
            <p:cNvSpPr/>
            <p:nvPr/>
          </p:nvSpPr>
          <p:spPr>
            <a:xfrm>
              <a:off x="5730116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7"/>
            <p:cNvSpPr/>
            <p:nvPr/>
          </p:nvSpPr>
          <p:spPr>
            <a:xfrm>
              <a:off x="5930441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7"/>
            <p:cNvSpPr/>
            <p:nvPr/>
          </p:nvSpPr>
          <p:spPr>
            <a:xfrm>
              <a:off x="5962716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7"/>
            <p:cNvSpPr/>
            <p:nvPr/>
          </p:nvSpPr>
          <p:spPr>
            <a:xfrm>
              <a:off x="5860416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7"/>
            <p:cNvSpPr/>
            <p:nvPr/>
          </p:nvSpPr>
          <p:spPr>
            <a:xfrm>
              <a:off x="5640616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" name="Google Shape;1200;p47"/>
          <p:cNvGrpSpPr/>
          <p:nvPr/>
        </p:nvGrpSpPr>
        <p:grpSpPr>
          <a:xfrm>
            <a:off x="3987138" y="4299654"/>
            <a:ext cx="460615" cy="418653"/>
            <a:chOff x="4919091" y="4963575"/>
            <a:chExt cx="548025" cy="498100"/>
          </a:xfrm>
        </p:grpSpPr>
        <p:sp>
          <p:nvSpPr>
            <p:cNvPr id="1201" name="Google Shape;1201;p47"/>
            <p:cNvSpPr/>
            <p:nvPr/>
          </p:nvSpPr>
          <p:spPr>
            <a:xfrm>
              <a:off x="4974491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7"/>
            <p:cNvSpPr/>
            <p:nvPr/>
          </p:nvSpPr>
          <p:spPr>
            <a:xfrm>
              <a:off x="4975116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7"/>
            <p:cNvSpPr/>
            <p:nvPr/>
          </p:nvSpPr>
          <p:spPr>
            <a:xfrm>
              <a:off x="4919091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7"/>
            <p:cNvSpPr/>
            <p:nvPr/>
          </p:nvSpPr>
          <p:spPr>
            <a:xfrm>
              <a:off x="5193091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7"/>
            <p:cNvSpPr/>
            <p:nvPr/>
          </p:nvSpPr>
          <p:spPr>
            <a:xfrm>
              <a:off x="5193091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206;p47"/>
          <p:cNvGrpSpPr/>
          <p:nvPr/>
        </p:nvGrpSpPr>
        <p:grpSpPr>
          <a:xfrm>
            <a:off x="604420" y="4390239"/>
            <a:ext cx="445255" cy="246182"/>
            <a:chOff x="894441" y="5071350"/>
            <a:chExt cx="529750" cy="292900"/>
          </a:xfrm>
        </p:grpSpPr>
        <p:sp>
          <p:nvSpPr>
            <p:cNvPr id="1207" name="Google Shape;1207;p47"/>
            <p:cNvSpPr/>
            <p:nvPr/>
          </p:nvSpPr>
          <p:spPr>
            <a:xfrm>
              <a:off x="995516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7"/>
            <p:cNvSpPr/>
            <p:nvPr/>
          </p:nvSpPr>
          <p:spPr>
            <a:xfrm>
              <a:off x="1248816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7"/>
            <p:cNvSpPr/>
            <p:nvPr/>
          </p:nvSpPr>
          <p:spPr>
            <a:xfrm>
              <a:off x="894441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7"/>
            <p:cNvSpPr/>
            <p:nvPr/>
          </p:nvSpPr>
          <p:spPr>
            <a:xfrm>
              <a:off x="1222016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7"/>
            <p:cNvSpPr/>
            <p:nvPr/>
          </p:nvSpPr>
          <p:spPr>
            <a:xfrm>
              <a:off x="1038741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7"/>
            <p:cNvSpPr/>
            <p:nvPr/>
          </p:nvSpPr>
          <p:spPr>
            <a:xfrm>
              <a:off x="1304216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7"/>
            <p:cNvSpPr/>
            <p:nvPr/>
          </p:nvSpPr>
          <p:spPr>
            <a:xfrm>
              <a:off x="977241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47"/>
          <p:cNvGrpSpPr/>
          <p:nvPr/>
        </p:nvGrpSpPr>
        <p:grpSpPr>
          <a:xfrm>
            <a:off x="7472494" y="1955800"/>
            <a:ext cx="433992" cy="422729"/>
            <a:chOff x="5916675" y="927975"/>
            <a:chExt cx="516350" cy="502950"/>
          </a:xfrm>
        </p:grpSpPr>
        <p:sp>
          <p:nvSpPr>
            <p:cNvPr id="1215" name="Google Shape;1215;p4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47"/>
          <p:cNvGrpSpPr/>
          <p:nvPr/>
        </p:nvGrpSpPr>
        <p:grpSpPr>
          <a:xfrm>
            <a:off x="6588514" y="2661702"/>
            <a:ext cx="1079481" cy="1051467"/>
            <a:chOff x="5916675" y="927975"/>
            <a:chExt cx="516350" cy="502950"/>
          </a:xfrm>
        </p:grpSpPr>
        <p:sp>
          <p:nvSpPr>
            <p:cNvPr id="1218" name="Google Shape;1218;p4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47"/>
          <p:cNvGrpSpPr/>
          <p:nvPr/>
        </p:nvGrpSpPr>
        <p:grpSpPr>
          <a:xfrm>
            <a:off x="6588657" y="1955800"/>
            <a:ext cx="433992" cy="422729"/>
            <a:chOff x="5916675" y="927975"/>
            <a:chExt cx="516350" cy="502950"/>
          </a:xfrm>
        </p:grpSpPr>
        <p:sp>
          <p:nvSpPr>
            <p:cNvPr id="1221" name="Google Shape;1221;p4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" name="Google Shape;1223;p47"/>
          <p:cNvSpPr/>
          <p:nvPr/>
        </p:nvSpPr>
        <p:spPr>
          <a:xfrm>
            <a:off x="7664655" y="21921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47"/>
          <p:cNvSpPr/>
          <p:nvPr/>
        </p:nvSpPr>
        <p:spPr>
          <a:xfrm>
            <a:off x="6780818" y="21921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47"/>
          <p:cNvSpPr/>
          <p:nvPr/>
        </p:nvSpPr>
        <p:spPr>
          <a:xfrm>
            <a:off x="7066353" y="32497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4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1227" name="Google Shape;1227;p47"/>
          <p:cNvSpPr txBox="1">
            <a:spLocks noGrp="1"/>
          </p:cNvSpPr>
          <p:nvPr>
            <p:ph type="body" idx="4294967295"/>
          </p:nvPr>
        </p:nvSpPr>
        <p:spPr>
          <a:xfrm>
            <a:off x="6553375" y="4223573"/>
            <a:ext cx="20664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900" b="1"/>
          </a:p>
        </p:txBody>
      </p:sp>
      <p:sp>
        <p:nvSpPr>
          <p:cNvPr id="1228" name="Google Shape;1228;p47"/>
          <p:cNvSpPr txBox="1">
            <a:spLocks noGrp="1"/>
          </p:cNvSpPr>
          <p:nvPr>
            <p:ph type="body" idx="4294967295"/>
          </p:nvPr>
        </p:nvSpPr>
        <p:spPr>
          <a:xfrm>
            <a:off x="6553375" y="312075"/>
            <a:ext cx="20664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Resize them without losing quality.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fill color and opacity.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3" name="Google Shape;1233;p48"/>
          <p:cNvGrpSpPr/>
          <p:nvPr/>
        </p:nvGrpSpPr>
        <p:grpSpPr>
          <a:xfrm>
            <a:off x="3058888" y="1245327"/>
            <a:ext cx="445718" cy="445753"/>
            <a:chOff x="3706812" y="-2238849"/>
            <a:chExt cx="4792662" cy="4787899"/>
          </a:xfrm>
        </p:grpSpPr>
        <p:sp>
          <p:nvSpPr>
            <p:cNvPr id="1234" name="Google Shape;1234;p48"/>
            <p:cNvSpPr/>
            <p:nvPr/>
          </p:nvSpPr>
          <p:spPr>
            <a:xfrm>
              <a:off x="5913437" y="780576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4137025" y="867888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4014787" y="-2216624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3706812" y="-918049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7170737" y="-1081562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6045200" y="-2238849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0" name="Google Shape;1240;p48"/>
          <p:cNvGrpSpPr/>
          <p:nvPr/>
        </p:nvGrpSpPr>
        <p:grpSpPr>
          <a:xfrm>
            <a:off x="1779393" y="1245357"/>
            <a:ext cx="443331" cy="445437"/>
            <a:chOff x="1400175" y="-1842530"/>
            <a:chExt cx="4473575" cy="4476750"/>
          </a:xfrm>
        </p:grpSpPr>
        <p:sp>
          <p:nvSpPr>
            <p:cNvPr id="1241" name="Google Shape;1241;p48"/>
            <p:cNvSpPr/>
            <p:nvPr/>
          </p:nvSpPr>
          <p:spPr>
            <a:xfrm>
              <a:off x="1400175" y="71995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3314700" y="500621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48"/>
            <p:cNvSpPr/>
            <p:nvPr/>
          </p:nvSpPr>
          <p:spPr>
            <a:xfrm>
              <a:off x="3741737" y="-1839355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1400175" y="-1842530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5" name="Google Shape;1245;p48"/>
          <p:cNvGrpSpPr/>
          <p:nvPr/>
        </p:nvGrpSpPr>
        <p:grpSpPr>
          <a:xfrm>
            <a:off x="1138046" y="1245371"/>
            <a:ext cx="446045" cy="445465"/>
            <a:chOff x="1649412" y="-2505332"/>
            <a:chExt cx="5011737" cy="5016500"/>
          </a:xfrm>
        </p:grpSpPr>
        <p:sp>
          <p:nvSpPr>
            <p:cNvPr id="1246" name="Google Shape;1246;p48"/>
            <p:cNvSpPr/>
            <p:nvPr/>
          </p:nvSpPr>
          <p:spPr>
            <a:xfrm>
              <a:off x="2008187" y="593468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4271962" y="-2500570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1649412" y="-2505332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48"/>
          <p:cNvGrpSpPr/>
          <p:nvPr/>
        </p:nvGrpSpPr>
        <p:grpSpPr>
          <a:xfrm>
            <a:off x="2418397" y="1245624"/>
            <a:ext cx="444870" cy="445286"/>
            <a:chOff x="1301750" y="-2570659"/>
            <a:chExt cx="5095875" cy="5100637"/>
          </a:xfrm>
        </p:grpSpPr>
        <p:sp>
          <p:nvSpPr>
            <p:cNvPr id="1250" name="Google Shape;1250;p48"/>
            <p:cNvSpPr/>
            <p:nvPr/>
          </p:nvSpPr>
          <p:spPr>
            <a:xfrm>
              <a:off x="1301750" y="-945059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2387600" y="912316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4546600" y="-700584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3962400" y="-2565897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1466850" y="-2570659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5" name="Google Shape;1255;p48"/>
          <p:cNvGrpSpPr/>
          <p:nvPr/>
        </p:nvGrpSpPr>
        <p:grpSpPr>
          <a:xfrm>
            <a:off x="4341570" y="1245533"/>
            <a:ext cx="445621" cy="445591"/>
            <a:chOff x="5732756" y="2189868"/>
            <a:chExt cx="719905" cy="719856"/>
          </a:xfrm>
        </p:grpSpPr>
        <p:sp>
          <p:nvSpPr>
            <p:cNvPr id="1256" name="Google Shape;1256;p48"/>
            <p:cNvSpPr/>
            <p:nvPr/>
          </p:nvSpPr>
          <p:spPr>
            <a:xfrm>
              <a:off x="5732756" y="2189868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6094186" y="2189868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5787732" y="2632543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9" name="Google Shape;1259;p48"/>
          <p:cNvGrpSpPr/>
          <p:nvPr/>
        </p:nvGrpSpPr>
        <p:grpSpPr>
          <a:xfrm>
            <a:off x="4982887" y="1245527"/>
            <a:ext cx="445627" cy="445604"/>
            <a:chOff x="6768809" y="2189858"/>
            <a:chExt cx="719915" cy="719877"/>
          </a:xfrm>
        </p:grpSpPr>
        <p:sp>
          <p:nvSpPr>
            <p:cNvPr id="1260" name="Google Shape;1260;p48"/>
            <p:cNvSpPr/>
            <p:nvPr/>
          </p:nvSpPr>
          <p:spPr>
            <a:xfrm>
              <a:off x="6768809" y="2190547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6768809" y="250962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7129915" y="2189858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7088567" y="2551174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4" name="Google Shape;1264;p48"/>
          <p:cNvGrpSpPr/>
          <p:nvPr/>
        </p:nvGrpSpPr>
        <p:grpSpPr>
          <a:xfrm>
            <a:off x="5624209" y="1245556"/>
            <a:ext cx="445753" cy="445545"/>
            <a:chOff x="7804870" y="2189906"/>
            <a:chExt cx="720118" cy="719782"/>
          </a:xfrm>
        </p:grpSpPr>
        <p:sp>
          <p:nvSpPr>
            <p:cNvPr id="1265" name="Google Shape;1265;p48"/>
            <p:cNvSpPr/>
            <p:nvPr/>
          </p:nvSpPr>
          <p:spPr>
            <a:xfrm>
              <a:off x="7804870" y="2430434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7823833" y="2189906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8277575" y="2440578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8166284" y="2189906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7965147" y="2690800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0" name="Google Shape;1270;p48"/>
          <p:cNvGrpSpPr/>
          <p:nvPr/>
        </p:nvGrpSpPr>
        <p:grpSpPr>
          <a:xfrm>
            <a:off x="6265657" y="1245325"/>
            <a:ext cx="446293" cy="446006"/>
            <a:chOff x="8841135" y="2189533"/>
            <a:chExt cx="720990" cy="720527"/>
          </a:xfrm>
        </p:grpSpPr>
        <p:sp>
          <p:nvSpPr>
            <p:cNvPr id="1271" name="Google Shape;1271;p48"/>
            <p:cNvSpPr/>
            <p:nvPr/>
          </p:nvSpPr>
          <p:spPr>
            <a:xfrm>
              <a:off x="8841135" y="2382337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8899694" y="2645967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8889742" y="2189533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9198969" y="2189533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9351499" y="2368681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9168648" y="2636478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7" name="Google Shape;1277;p48"/>
          <p:cNvGrpSpPr/>
          <p:nvPr/>
        </p:nvGrpSpPr>
        <p:grpSpPr>
          <a:xfrm>
            <a:off x="3699655" y="1245257"/>
            <a:ext cx="445260" cy="445260"/>
            <a:chOff x="4103687" y="-1288876"/>
            <a:chExt cx="3986212" cy="3986211"/>
          </a:xfrm>
        </p:grpSpPr>
        <p:sp>
          <p:nvSpPr>
            <p:cNvPr id="1278" name="Google Shape;1278;p48"/>
            <p:cNvSpPr/>
            <p:nvPr/>
          </p:nvSpPr>
          <p:spPr>
            <a:xfrm>
              <a:off x="4103687" y="-1288876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5837237" y="-1288876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0" name="Google Shape;1280;p48"/>
          <p:cNvGrpSpPr/>
          <p:nvPr/>
        </p:nvGrpSpPr>
        <p:grpSpPr>
          <a:xfrm>
            <a:off x="6907645" y="1245561"/>
            <a:ext cx="445803" cy="445535"/>
            <a:chOff x="9878272" y="2189913"/>
            <a:chExt cx="720199" cy="719767"/>
          </a:xfrm>
        </p:grpSpPr>
        <p:sp>
          <p:nvSpPr>
            <p:cNvPr id="1281" name="Google Shape;1281;p48"/>
            <p:cNvSpPr/>
            <p:nvPr/>
          </p:nvSpPr>
          <p:spPr>
            <a:xfrm>
              <a:off x="10056560" y="2471125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9878272" y="2298859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9994853" y="2189913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4" name="Google Shape;1284;p48"/>
          <p:cNvGrpSpPr/>
          <p:nvPr/>
        </p:nvGrpSpPr>
        <p:grpSpPr>
          <a:xfrm>
            <a:off x="7549143" y="1245478"/>
            <a:ext cx="445700" cy="445701"/>
            <a:chOff x="10914618" y="2189780"/>
            <a:chExt cx="720033" cy="720033"/>
          </a:xfrm>
        </p:grpSpPr>
        <p:sp>
          <p:nvSpPr>
            <p:cNvPr id="1285" name="Google Shape;1285;p48"/>
            <p:cNvSpPr/>
            <p:nvPr/>
          </p:nvSpPr>
          <p:spPr>
            <a:xfrm>
              <a:off x="11401733" y="2463175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10914618" y="2520075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11136202" y="2189780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10917856" y="2224012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11069819" y="2616526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11263647" y="2263796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1" name="Google Shape;1291;p48"/>
          <p:cNvGrpSpPr/>
          <p:nvPr/>
        </p:nvGrpSpPr>
        <p:grpSpPr>
          <a:xfrm>
            <a:off x="1772664" y="538257"/>
            <a:ext cx="361521" cy="445816"/>
            <a:chOff x="1582665" y="518665"/>
            <a:chExt cx="584040" cy="720220"/>
          </a:xfrm>
        </p:grpSpPr>
        <p:sp>
          <p:nvSpPr>
            <p:cNvPr id="1292" name="Google Shape;1292;p48"/>
            <p:cNvSpPr/>
            <p:nvPr/>
          </p:nvSpPr>
          <p:spPr>
            <a:xfrm>
              <a:off x="1638485" y="1079245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1590507" y="942838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1582665" y="806661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1665934" y="518665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1639639" y="670254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7" name="Google Shape;1297;p48"/>
          <p:cNvGrpSpPr/>
          <p:nvPr/>
        </p:nvGrpSpPr>
        <p:grpSpPr>
          <a:xfrm>
            <a:off x="2374048" y="538278"/>
            <a:ext cx="379481" cy="445796"/>
            <a:chOff x="2554206" y="518698"/>
            <a:chExt cx="613055" cy="720187"/>
          </a:xfrm>
        </p:grpSpPr>
        <p:sp>
          <p:nvSpPr>
            <p:cNvPr id="1298" name="Google Shape;1298;p48"/>
            <p:cNvSpPr/>
            <p:nvPr/>
          </p:nvSpPr>
          <p:spPr>
            <a:xfrm flipH="1">
              <a:off x="2721847" y="518698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8"/>
            <p:cNvSpPr/>
            <p:nvPr/>
          </p:nvSpPr>
          <p:spPr>
            <a:xfrm flipH="1">
              <a:off x="2554206" y="580017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8"/>
            <p:cNvSpPr/>
            <p:nvPr/>
          </p:nvSpPr>
          <p:spPr>
            <a:xfrm flipH="1">
              <a:off x="2750903" y="880518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1" name="Google Shape;1301;p48"/>
          <p:cNvGrpSpPr/>
          <p:nvPr/>
        </p:nvGrpSpPr>
        <p:grpSpPr>
          <a:xfrm>
            <a:off x="6922223" y="492618"/>
            <a:ext cx="460705" cy="491455"/>
            <a:chOff x="9901824" y="444935"/>
            <a:chExt cx="744273" cy="793950"/>
          </a:xfrm>
        </p:grpSpPr>
        <p:grpSp>
          <p:nvGrpSpPr>
            <p:cNvPr id="1302" name="Google Shape;1302;p48"/>
            <p:cNvGrpSpPr/>
            <p:nvPr/>
          </p:nvGrpSpPr>
          <p:grpSpPr>
            <a:xfrm>
              <a:off x="9901824" y="444935"/>
              <a:ext cx="744273" cy="793950"/>
              <a:chOff x="9901824" y="444935"/>
              <a:chExt cx="744273" cy="793950"/>
            </a:xfrm>
          </p:grpSpPr>
          <p:sp>
            <p:nvSpPr>
              <p:cNvPr id="1303" name="Google Shape;1303;p48"/>
              <p:cNvSpPr/>
              <p:nvPr/>
            </p:nvSpPr>
            <p:spPr>
              <a:xfrm>
                <a:off x="10463799" y="551387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48"/>
              <p:cNvSpPr/>
              <p:nvPr/>
            </p:nvSpPr>
            <p:spPr>
              <a:xfrm>
                <a:off x="10546077" y="81108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48"/>
              <p:cNvSpPr/>
              <p:nvPr/>
            </p:nvSpPr>
            <p:spPr>
              <a:xfrm>
                <a:off x="10463799" y="1007132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1306;p48"/>
              <p:cNvSpPr/>
              <p:nvPr/>
            </p:nvSpPr>
            <p:spPr>
              <a:xfrm>
                <a:off x="10008275" y="1007797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48"/>
              <p:cNvSpPr/>
              <p:nvPr/>
            </p:nvSpPr>
            <p:spPr>
              <a:xfrm>
                <a:off x="9901824" y="811527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48"/>
              <p:cNvSpPr/>
              <p:nvPr/>
            </p:nvSpPr>
            <p:spPr>
              <a:xfrm>
                <a:off x="10008275" y="551830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48"/>
              <p:cNvSpPr/>
              <p:nvPr/>
            </p:nvSpPr>
            <p:spPr>
              <a:xfrm>
                <a:off x="10267751" y="444935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48"/>
              <p:cNvSpPr/>
              <p:nvPr/>
            </p:nvSpPr>
            <p:spPr>
              <a:xfrm>
                <a:off x="10183698" y="1137091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48"/>
              <p:cNvSpPr/>
              <p:nvPr/>
            </p:nvSpPr>
            <p:spPr>
              <a:xfrm>
                <a:off x="10188356" y="1175458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48"/>
              <p:cNvSpPr/>
              <p:nvPr/>
            </p:nvSpPr>
            <p:spPr>
              <a:xfrm>
                <a:off x="10212751" y="1213160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13" name="Google Shape;1313;p48"/>
            <p:cNvSpPr/>
            <p:nvPr/>
          </p:nvSpPr>
          <p:spPr>
            <a:xfrm>
              <a:off x="10047751" y="728140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10063053" y="588423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10276400" y="588423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10280392" y="726366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10116279" y="852777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10276400" y="852777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9" name="Google Shape;1319;p48"/>
          <p:cNvGrpSpPr/>
          <p:nvPr/>
        </p:nvGrpSpPr>
        <p:grpSpPr>
          <a:xfrm>
            <a:off x="2993392" y="538444"/>
            <a:ext cx="369868" cy="445629"/>
            <a:chOff x="3554761" y="518967"/>
            <a:chExt cx="597525" cy="719918"/>
          </a:xfrm>
        </p:grpSpPr>
        <p:sp>
          <p:nvSpPr>
            <p:cNvPr id="1320" name="Google Shape;1320;p48"/>
            <p:cNvSpPr/>
            <p:nvPr/>
          </p:nvSpPr>
          <p:spPr>
            <a:xfrm>
              <a:off x="3615879" y="884189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3554761" y="671792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3860350" y="634533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3644023" y="518967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4" name="Google Shape;1324;p48"/>
          <p:cNvGrpSpPr/>
          <p:nvPr/>
        </p:nvGrpSpPr>
        <p:grpSpPr>
          <a:xfrm>
            <a:off x="3603122" y="538232"/>
            <a:ext cx="370755" cy="445841"/>
            <a:chOff x="4539787" y="518625"/>
            <a:chExt cx="598958" cy="720261"/>
          </a:xfrm>
        </p:grpSpPr>
        <p:sp>
          <p:nvSpPr>
            <p:cNvPr id="1325" name="Google Shape;1325;p48"/>
            <p:cNvSpPr/>
            <p:nvPr/>
          </p:nvSpPr>
          <p:spPr>
            <a:xfrm>
              <a:off x="4849480" y="518625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4599335" y="520361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4539787" y="783813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4854479" y="779907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4661491" y="877996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0" name="Google Shape;1330;p48"/>
          <p:cNvGrpSpPr/>
          <p:nvPr/>
        </p:nvGrpSpPr>
        <p:grpSpPr>
          <a:xfrm>
            <a:off x="4213740" y="538340"/>
            <a:ext cx="366917" cy="445733"/>
            <a:chOff x="5526246" y="518800"/>
            <a:chExt cx="592758" cy="720086"/>
          </a:xfrm>
        </p:grpSpPr>
        <p:sp>
          <p:nvSpPr>
            <p:cNvPr id="1331" name="Google Shape;1331;p48"/>
            <p:cNvSpPr/>
            <p:nvPr/>
          </p:nvSpPr>
          <p:spPr>
            <a:xfrm>
              <a:off x="5632379" y="518800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5835019" y="549304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5837907" y="834408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5725035" y="886769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5526246" y="866353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5530337" y="638173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7" name="Google Shape;1337;p48"/>
          <p:cNvGrpSpPr/>
          <p:nvPr/>
        </p:nvGrpSpPr>
        <p:grpSpPr>
          <a:xfrm>
            <a:off x="1168508" y="538334"/>
            <a:ext cx="364294" cy="445740"/>
            <a:chOff x="606645" y="518789"/>
            <a:chExt cx="588520" cy="720096"/>
          </a:xfrm>
        </p:grpSpPr>
        <p:sp>
          <p:nvSpPr>
            <p:cNvPr id="1338" name="Google Shape;1338;p48"/>
            <p:cNvSpPr/>
            <p:nvPr/>
          </p:nvSpPr>
          <p:spPr>
            <a:xfrm>
              <a:off x="659316" y="1025062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606645" y="862057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661721" y="699053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683367" y="518789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2" name="Google Shape;1342;p48"/>
          <p:cNvGrpSpPr/>
          <p:nvPr/>
        </p:nvGrpSpPr>
        <p:grpSpPr>
          <a:xfrm>
            <a:off x="7622791" y="538311"/>
            <a:ext cx="298405" cy="445762"/>
            <a:chOff x="11033597" y="518752"/>
            <a:chExt cx="482075" cy="720133"/>
          </a:xfrm>
        </p:grpSpPr>
        <p:sp>
          <p:nvSpPr>
            <p:cNvPr id="1343" name="Google Shape;1343;p48"/>
            <p:cNvSpPr/>
            <p:nvPr/>
          </p:nvSpPr>
          <p:spPr>
            <a:xfrm>
              <a:off x="11033597" y="921962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11142821" y="518752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11052228" y="1084038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11051762" y="759185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7" name="Google Shape;1347;p48"/>
          <p:cNvGrpSpPr/>
          <p:nvPr/>
        </p:nvGrpSpPr>
        <p:grpSpPr>
          <a:xfrm>
            <a:off x="6221656" y="492618"/>
            <a:ext cx="460705" cy="491455"/>
            <a:chOff x="8770051" y="444935"/>
            <a:chExt cx="744273" cy="793950"/>
          </a:xfrm>
        </p:grpSpPr>
        <p:sp>
          <p:nvSpPr>
            <p:cNvPr id="1348" name="Google Shape;1348;p48"/>
            <p:cNvSpPr/>
            <p:nvPr/>
          </p:nvSpPr>
          <p:spPr>
            <a:xfrm>
              <a:off x="8968558" y="910519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8960465" y="586953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8930121" y="697351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8930847" y="803935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9031006" y="1017103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53" name="Google Shape;1353;p48"/>
            <p:cNvGrpSpPr/>
            <p:nvPr/>
          </p:nvGrpSpPr>
          <p:grpSpPr>
            <a:xfrm>
              <a:off x="8770051" y="444935"/>
              <a:ext cx="744273" cy="793950"/>
              <a:chOff x="6565437" y="1095594"/>
              <a:chExt cx="744273" cy="793950"/>
            </a:xfrm>
          </p:grpSpPr>
          <p:sp>
            <p:nvSpPr>
              <p:cNvPr id="1354" name="Google Shape;1354;p48"/>
              <p:cNvSpPr/>
              <p:nvPr/>
            </p:nvSpPr>
            <p:spPr>
              <a:xfrm>
                <a:off x="7127411" y="1202045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48"/>
              <p:cNvSpPr/>
              <p:nvPr/>
            </p:nvSpPr>
            <p:spPr>
              <a:xfrm>
                <a:off x="7209689" y="1461742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1356;p48"/>
              <p:cNvSpPr/>
              <p:nvPr/>
            </p:nvSpPr>
            <p:spPr>
              <a:xfrm>
                <a:off x="7127411" y="1657790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48"/>
              <p:cNvSpPr/>
              <p:nvPr/>
            </p:nvSpPr>
            <p:spPr>
              <a:xfrm>
                <a:off x="6671888" y="1658456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48"/>
              <p:cNvSpPr/>
              <p:nvPr/>
            </p:nvSpPr>
            <p:spPr>
              <a:xfrm>
                <a:off x="6565437" y="1462186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9" name="Google Shape;1359;p48"/>
              <p:cNvSpPr/>
              <p:nvPr/>
            </p:nvSpPr>
            <p:spPr>
              <a:xfrm>
                <a:off x="6671888" y="1202489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1360;p48"/>
              <p:cNvSpPr/>
              <p:nvPr/>
            </p:nvSpPr>
            <p:spPr>
              <a:xfrm>
                <a:off x="6931363" y="1095594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48"/>
              <p:cNvSpPr/>
              <p:nvPr/>
            </p:nvSpPr>
            <p:spPr>
              <a:xfrm>
                <a:off x="6847311" y="1787750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1362;p48"/>
              <p:cNvSpPr/>
              <p:nvPr/>
            </p:nvSpPr>
            <p:spPr>
              <a:xfrm>
                <a:off x="6851968" y="1826117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48"/>
              <p:cNvSpPr/>
              <p:nvPr/>
            </p:nvSpPr>
            <p:spPr>
              <a:xfrm>
                <a:off x="6876364" y="1863818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64" name="Google Shape;1364;p48"/>
          <p:cNvGrpSpPr/>
          <p:nvPr/>
        </p:nvGrpSpPr>
        <p:grpSpPr>
          <a:xfrm>
            <a:off x="4820520" y="492618"/>
            <a:ext cx="460705" cy="491455"/>
            <a:chOff x="6506504" y="444935"/>
            <a:chExt cx="744273" cy="793950"/>
          </a:xfrm>
        </p:grpSpPr>
        <p:sp>
          <p:nvSpPr>
            <p:cNvPr id="1365" name="Google Shape;1365;p48"/>
            <p:cNvSpPr/>
            <p:nvPr/>
          </p:nvSpPr>
          <p:spPr>
            <a:xfrm>
              <a:off x="6666683" y="586978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6664423" y="767526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6727642" y="947581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68" name="Google Shape;1368;p48"/>
            <p:cNvGrpSpPr/>
            <p:nvPr/>
          </p:nvGrpSpPr>
          <p:grpSpPr>
            <a:xfrm>
              <a:off x="6506504" y="444935"/>
              <a:ext cx="744273" cy="793950"/>
              <a:chOff x="6565437" y="1095594"/>
              <a:chExt cx="744273" cy="793950"/>
            </a:xfrm>
          </p:grpSpPr>
          <p:sp>
            <p:nvSpPr>
              <p:cNvPr id="1369" name="Google Shape;1369;p48"/>
              <p:cNvSpPr/>
              <p:nvPr/>
            </p:nvSpPr>
            <p:spPr>
              <a:xfrm>
                <a:off x="7127411" y="1202045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0" name="Google Shape;1370;p48"/>
              <p:cNvSpPr/>
              <p:nvPr/>
            </p:nvSpPr>
            <p:spPr>
              <a:xfrm>
                <a:off x="7209689" y="1461742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48"/>
              <p:cNvSpPr/>
              <p:nvPr/>
            </p:nvSpPr>
            <p:spPr>
              <a:xfrm>
                <a:off x="7127411" y="1657790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48"/>
              <p:cNvSpPr/>
              <p:nvPr/>
            </p:nvSpPr>
            <p:spPr>
              <a:xfrm>
                <a:off x="6671888" y="1658456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48"/>
              <p:cNvSpPr/>
              <p:nvPr/>
            </p:nvSpPr>
            <p:spPr>
              <a:xfrm>
                <a:off x="6565437" y="1462186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48"/>
              <p:cNvSpPr/>
              <p:nvPr/>
            </p:nvSpPr>
            <p:spPr>
              <a:xfrm>
                <a:off x="6671888" y="1202489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48"/>
              <p:cNvSpPr/>
              <p:nvPr/>
            </p:nvSpPr>
            <p:spPr>
              <a:xfrm>
                <a:off x="6931363" y="1095594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48"/>
              <p:cNvSpPr/>
              <p:nvPr/>
            </p:nvSpPr>
            <p:spPr>
              <a:xfrm>
                <a:off x="6847311" y="1787750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48"/>
              <p:cNvSpPr/>
              <p:nvPr/>
            </p:nvSpPr>
            <p:spPr>
              <a:xfrm>
                <a:off x="6851968" y="1826117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48"/>
              <p:cNvSpPr/>
              <p:nvPr/>
            </p:nvSpPr>
            <p:spPr>
              <a:xfrm>
                <a:off x="6876364" y="1863818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79" name="Google Shape;1379;p48"/>
          <p:cNvGrpSpPr/>
          <p:nvPr/>
        </p:nvGrpSpPr>
        <p:grpSpPr>
          <a:xfrm>
            <a:off x="5521088" y="492618"/>
            <a:ext cx="460705" cy="491455"/>
            <a:chOff x="7638277" y="444935"/>
            <a:chExt cx="744273" cy="793950"/>
          </a:xfrm>
        </p:grpSpPr>
        <p:sp>
          <p:nvSpPr>
            <p:cNvPr id="1380" name="Google Shape;1380;p48"/>
            <p:cNvSpPr/>
            <p:nvPr/>
          </p:nvSpPr>
          <p:spPr>
            <a:xfrm>
              <a:off x="8012931" y="586978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7789628" y="587029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8012931" y="848854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7804733" y="848854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84" name="Google Shape;1384;p48"/>
            <p:cNvGrpSpPr/>
            <p:nvPr/>
          </p:nvGrpSpPr>
          <p:grpSpPr>
            <a:xfrm>
              <a:off x="7638277" y="444935"/>
              <a:ext cx="744273" cy="793950"/>
              <a:chOff x="6565437" y="1095594"/>
              <a:chExt cx="744273" cy="793950"/>
            </a:xfrm>
          </p:grpSpPr>
          <p:sp>
            <p:nvSpPr>
              <p:cNvPr id="1385" name="Google Shape;1385;p48"/>
              <p:cNvSpPr/>
              <p:nvPr/>
            </p:nvSpPr>
            <p:spPr>
              <a:xfrm>
                <a:off x="7127411" y="1202045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6" name="Google Shape;1386;p48"/>
              <p:cNvSpPr/>
              <p:nvPr/>
            </p:nvSpPr>
            <p:spPr>
              <a:xfrm>
                <a:off x="7209689" y="1461742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7" name="Google Shape;1387;p48"/>
              <p:cNvSpPr/>
              <p:nvPr/>
            </p:nvSpPr>
            <p:spPr>
              <a:xfrm>
                <a:off x="7127411" y="1657790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48"/>
              <p:cNvSpPr/>
              <p:nvPr/>
            </p:nvSpPr>
            <p:spPr>
              <a:xfrm>
                <a:off x="6671888" y="1658456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1389;p48"/>
              <p:cNvSpPr/>
              <p:nvPr/>
            </p:nvSpPr>
            <p:spPr>
              <a:xfrm>
                <a:off x="6565437" y="1462186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1390;p48"/>
              <p:cNvSpPr/>
              <p:nvPr/>
            </p:nvSpPr>
            <p:spPr>
              <a:xfrm>
                <a:off x="6671888" y="1202489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48"/>
              <p:cNvSpPr/>
              <p:nvPr/>
            </p:nvSpPr>
            <p:spPr>
              <a:xfrm>
                <a:off x="6931363" y="1095594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48"/>
              <p:cNvSpPr/>
              <p:nvPr/>
            </p:nvSpPr>
            <p:spPr>
              <a:xfrm>
                <a:off x="6847311" y="1787750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48"/>
              <p:cNvSpPr/>
              <p:nvPr/>
            </p:nvSpPr>
            <p:spPr>
              <a:xfrm>
                <a:off x="6851968" y="1826117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48"/>
              <p:cNvSpPr/>
              <p:nvPr/>
            </p:nvSpPr>
            <p:spPr>
              <a:xfrm>
                <a:off x="6876364" y="1863818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95" name="Google Shape;1395;p48"/>
          <p:cNvGrpSpPr/>
          <p:nvPr/>
        </p:nvGrpSpPr>
        <p:grpSpPr>
          <a:xfrm>
            <a:off x="3061198" y="2682173"/>
            <a:ext cx="445779" cy="400764"/>
            <a:chOff x="3778727" y="3968016"/>
            <a:chExt cx="720160" cy="647438"/>
          </a:xfrm>
        </p:grpSpPr>
        <p:sp>
          <p:nvSpPr>
            <p:cNvPr id="1396" name="Google Shape;1396;p48"/>
            <p:cNvSpPr/>
            <p:nvPr/>
          </p:nvSpPr>
          <p:spPr>
            <a:xfrm>
              <a:off x="3957011" y="4409821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4002092" y="4507321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3780312" y="4026607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3868662" y="4217988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3824940" y="4122297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3912610" y="4313678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3778727" y="3968016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3" name="Google Shape;1403;p48"/>
          <p:cNvGrpSpPr/>
          <p:nvPr/>
        </p:nvGrpSpPr>
        <p:grpSpPr>
          <a:xfrm>
            <a:off x="1138083" y="2667248"/>
            <a:ext cx="445680" cy="430613"/>
            <a:chOff x="557494" y="3943905"/>
            <a:chExt cx="720000" cy="695660"/>
          </a:xfrm>
        </p:grpSpPr>
        <p:sp>
          <p:nvSpPr>
            <p:cNvPr id="1404" name="Google Shape;1404;p48"/>
            <p:cNvSpPr/>
            <p:nvPr/>
          </p:nvSpPr>
          <p:spPr>
            <a:xfrm>
              <a:off x="557494" y="3943905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651816" y="4237675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564298" y="4047588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739569" y="4428695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8" name="Google Shape;1408;p48"/>
          <p:cNvGrpSpPr/>
          <p:nvPr/>
        </p:nvGrpSpPr>
        <p:grpSpPr>
          <a:xfrm>
            <a:off x="4343305" y="2659659"/>
            <a:ext cx="445833" cy="445792"/>
            <a:chOff x="5926265" y="3931644"/>
            <a:chExt cx="720246" cy="720181"/>
          </a:xfrm>
        </p:grpSpPr>
        <p:sp>
          <p:nvSpPr>
            <p:cNvPr id="1409" name="Google Shape;1409;p48"/>
            <p:cNvSpPr/>
            <p:nvPr/>
          </p:nvSpPr>
          <p:spPr>
            <a:xfrm>
              <a:off x="5926265" y="3931644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5926265" y="4296205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6290862" y="4296205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6290862" y="3931644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3" name="Google Shape;1413;p48"/>
          <p:cNvGrpSpPr/>
          <p:nvPr/>
        </p:nvGrpSpPr>
        <p:grpSpPr>
          <a:xfrm>
            <a:off x="1779066" y="2679213"/>
            <a:ext cx="445680" cy="406684"/>
            <a:chOff x="1631150" y="3963234"/>
            <a:chExt cx="720000" cy="657002"/>
          </a:xfrm>
        </p:grpSpPr>
        <p:sp>
          <p:nvSpPr>
            <p:cNvPr id="1414" name="Google Shape;1414;p48"/>
            <p:cNvSpPr/>
            <p:nvPr/>
          </p:nvSpPr>
          <p:spPr>
            <a:xfrm>
              <a:off x="1631150" y="3963234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1846141" y="4464896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1776241" y="4321879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1639308" y="4039143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1708546" y="4181721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9" name="Google Shape;1419;p48"/>
          <p:cNvGrpSpPr/>
          <p:nvPr/>
        </p:nvGrpSpPr>
        <p:grpSpPr>
          <a:xfrm>
            <a:off x="2420095" y="2678629"/>
            <a:ext cx="445680" cy="407853"/>
            <a:chOff x="2704878" y="3962290"/>
            <a:chExt cx="720000" cy="658889"/>
          </a:xfrm>
        </p:grpSpPr>
        <p:sp>
          <p:nvSpPr>
            <p:cNvPr id="1420" name="Google Shape;1420;p48"/>
            <p:cNvSpPr/>
            <p:nvPr/>
          </p:nvSpPr>
          <p:spPr>
            <a:xfrm>
              <a:off x="2704878" y="3962290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824150" y="4257325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939432" y="4493753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882012" y="4375650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710863" y="4024227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768061" y="4141886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6" name="Google Shape;1426;p48"/>
          <p:cNvGrpSpPr/>
          <p:nvPr/>
        </p:nvGrpSpPr>
        <p:grpSpPr>
          <a:xfrm>
            <a:off x="3702366" y="2680587"/>
            <a:ext cx="445549" cy="403935"/>
            <a:chOff x="4852681" y="3965454"/>
            <a:chExt cx="719788" cy="652561"/>
          </a:xfrm>
        </p:grpSpPr>
        <p:sp>
          <p:nvSpPr>
            <p:cNvPr id="1427" name="Google Shape;1427;p48"/>
            <p:cNvSpPr/>
            <p:nvPr/>
          </p:nvSpPr>
          <p:spPr>
            <a:xfrm>
              <a:off x="5209000" y="4246819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4852681" y="4246819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5044529" y="3965454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0" name="Google Shape;1430;p48"/>
          <p:cNvGrpSpPr/>
          <p:nvPr/>
        </p:nvGrpSpPr>
        <p:grpSpPr>
          <a:xfrm>
            <a:off x="4984527" y="2671024"/>
            <a:ext cx="445818" cy="423063"/>
            <a:chOff x="7000306" y="3950004"/>
            <a:chExt cx="720224" cy="683463"/>
          </a:xfrm>
        </p:grpSpPr>
        <p:sp>
          <p:nvSpPr>
            <p:cNvPr id="1431" name="Google Shape;1431;p48"/>
            <p:cNvSpPr/>
            <p:nvPr/>
          </p:nvSpPr>
          <p:spPr>
            <a:xfrm>
              <a:off x="7360523" y="4087992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7359894" y="4304384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7079935" y="4304384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7000306" y="4087992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7228925" y="3950004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6" name="Google Shape;1436;p48"/>
          <p:cNvGrpSpPr/>
          <p:nvPr/>
        </p:nvGrpSpPr>
        <p:grpSpPr>
          <a:xfrm>
            <a:off x="5625735" y="2668821"/>
            <a:ext cx="445779" cy="427468"/>
            <a:chOff x="8074325" y="3946445"/>
            <a:chExt cx="720160" cy="690579"/>
          </a:xfrm>
        </p:grpSpPr>
        <p:sp>
          <p:nvSpPr>
            <p:cNvPr id="1437" name="Google Shape;1437;p48"/>
            <p:cNvSpPr/>
            <p:nvPr/>
          </p:nvSpPr>
          <p:spPr>
            <a:xfrm>
              <a:off x="8177523" y="4291846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8434850" y="3946445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8434850" y="4171301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8434850" y="4291846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8074325" y="4171301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8177523" y="3946445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3" name="Google Shape;1443;p48"/>
          <p:cNvGrpSpPr/>
          <p:nvPr/>
        </p:nvGrpSpPr>
        <p:grpSpPr>
          <a:xfrm>
            <a:off x="6908080" y="2682770"/>
            <a:ext cx="445629" cy="399565"/>
            <a:chOff x="9878975" y="3932835"/>
            <a:chExt cx="719918" cy="645502"/>
          </a:xfrm>
        </p:grpSpPr>
        <p:sp>
          <p:nvSpPr>
            <p:cNvPr id="1444" name="Google Shape;1444;p48"/>
            <p:cNvSpPr/>
            <p:nvPr/>
          </p:nvSpPr>
          <p:spPr>
            <a:xfrm>
              <a:off x="10225338" y="4216303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0067759" y="3932835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9878975" y="4216303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7" name="Google Shape;1447;p48"/>
          <p:cNvGrpSpPr/>
          <p:nvPr/>
        </p:nvGrpSpPr>
        <p:grpSpPr>
          <a:xfrm>
            <a:off x="7549097" y="2671571"/>
            <a:ext cx="445785" cy="421964"/>
            <a:chOff x="10914544" y="3914742"/>
            <a:chExt cx="720170" cy="681687"/>
          </a:xfrm>
        </p:grpSpPr>
        <p:sp>
          <p:nvSpPr>
            <p:cNvPr id="1448" name="Google Shape;1448;p48"/>
            <p:cNvSpPr/>
            <p:nvPr/>
          </p:nvSpPr>
          <p:spPr>
            <a:xfrm>
              <a:off x="10914544" y="3914742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0933187" y="4266889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11285615" y="4203950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1222808" y="3914742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2" name="Google Shape;1452;p48"/>
          <p:cNvGrpSpPr/>
          <p:nvPr/>
        </p:nvGrpSpPr>
        <p:grpSpPr>
          <a:xfrm>
            <a:off x="6266887" y="2679685"/>
            <a:ext cx="445805" cy="405735"/>
            <a:chOff x="8843122" y="3927851"/>
            <a:chExt cx="720202" cy="655469"/>
          </a:xfrm>
        </p:grpSpPr>
        <p:sp>
          <p:nvSpPr>
            <p:cNvPr id="1453" name="Google Shape;1453;p48"/>
            <p:cNvSpPr/>
            <p:nvPr/>
          </p:nvSpPr>
          <p:spPr>
            <a:xfrm>
              <a:off x="8843122" y="4171964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9232824" y="4171964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9108305" y="4366960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990881" y="3927851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8988924" y="4133407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9232824" y="4134881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9" name="Google Shape;1459;p48"/>
          <p:cNvGrpSpPr/>
          <p:nvPr/>
        </p:nvGrpSpPr>
        <p:grpSpPr>
          <a:xfrm>
            <a:off x="3069757" y="1978247"/>
            <a:ext cx="445812" cy="394518"/>
            <a:chOff x="1510757" y="2733015"/>
            <a:chExt cx="720214" cy="637347"/>
          </a:xfrm>
        </p:grpSpPr>
        <p:sp>
          <p:nvSpPr>
            <p:cNvPr id="1460" name="Google Shape;1460;p48"/>
            <p:cNvSpPr/>
            <p:nvPr/>
          </p:nvSpPr>
          <p:spPr>
            <a:xfrm>
              <a:off x="1774546" y="2983213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2000650" y="2934227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1774546" y="2733015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951107" y="2751450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1858610" y="3218135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1825" y="2934227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1510757" y="2742496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7" name="Google Shape;1467;p48"/>
          <p:cNvGrpSpPr/>
          <p:nvPr/>
        </p:nvGrpSpPr>
        <p:grpSpPr>
          <a:xfrm>
            <a:off x="3761148" y="1995767"/>
            <a:ext cx="445767" cy="359478"/>
            <a:chOff x="2595501" y="2761318"/>
            <a:chExt cx="720141" cy="580739"/>
          </a:xfrm>
        </p:grpSpPr>
        <p:sp>
          <p:nvSpPr>
            <p:cNvPr id="1468" name="Google Shape;1468;p48"/>
            <p:cNvSpPr/>
            <p:nvPr/>
          </p:nvSpPr>
          <p:spPr>
            <a:xfrm>
              <a:off x="2595501" y="2777400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2903528" y="3067770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2635397" y="3004782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2966382" y="2761318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2" name="Google Shape;1472;p48"/>
          <p:cNvGrpSpPr/>
          <p:nvPr/>
        </p:nvGrpSpPr>
        <p:grpSpPr>
          <a:xfrm>
            <a:off x="5143819" y="1952735"/>
            <a:ext cx="443879" cy="445541"/>
            <a:chOff x="4764809" y="2691801"/>
            <a:chExt cx="717090" cy="719775"/>
          </a:xfrm>
        </p:grpSpPr>
        <p:sp>
          <p:nvSpPr>
            <p:cNvPr id="1473" name="Google Shape;1473;p48"/>
            <p:cNvSpPr/>
            <p:nvPr/>
          </p:nvSpPr>
          <p:spPr>
            <a:xfrm>
              <a:off x="5143387" y="2739968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4783248" y="2925790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4764809" y="2691801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4452495" y="1981700"/>
            <a:ext cx="445746" cy="387612"/>
            <a:chOff x="3680173" y="2738593"/>
            <a:chExt cx="720106" cy="626190"/>
          </a:xfrm>
        </p:grpSpPr>
        <p:sp>
          <p:nvSpPr>
            <p:cNvPr id="1477" name="Google Shape;1477;p48"/>
            <p:cNvSpPr/>
            <p:nvPr/>
          </p:nvSpPr>
          <p:spPr>
            <a:xfrm>
              <a:off x="3680173" y="2739979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3743529" y="2915755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4061000" y="2738593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0" name="Google Shape;1480;p48"/>
          <p:cNvGrpSpPr/>
          <p:nvPr/>
        </p:nvGrpSpPr>
        <p:grpSpPr>
          <a:xfrm>
            <a:off x="6524582" y="1952696"/>
            <a:ext cx="443283" cy="445620"/>
            <a:chOff x="6931035" y="2691736"/>
            <a:chExt cx="716128" cy="719903"/>
          </a:xfrm>
        </p:grpSpPr>
        <p:sp>
          <p:nvSpPr>
            <p:cNvPr id="1481" name="Google Shape;1481;p48"/>
            <p:cNvSpPr/>
            <p:nvPr/>
          </p:nvSpPr>
          <p:spPr>
            <a:xfrm>
              <a:off x="7304099" y="2937699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931035" y="2937699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7175631" y="2691736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7175631" y="3066271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5" name="Google Shape;1485;p48"/>
          <p:cNvGrpSpPr/>
          <p:nvPr/>
        </p:nvGrpSpPr>
        <p:grpSpPr>
          <a:xfrm>
            <a:off x="5833276" y="1952648"/>
            <a:ext cx="445727" cy="445714"/>
            <a:chOff x="5846429" y="2691660"/>
            <a:chExt cx="720076" cy="720055"/>
          </a:xfrm>
        </p:grpSpPr>
        <p:sp>
          <p:nvSpPr>
            <p:cNvPr id="1486" name="Google Shape;1486;p48"/>
            <p:cNvSpPr/>
            <p:nvPr/>
          </p:nvSpPr>
          <p:spPr>
            <a:xfrm>
              <a:off x="6207893" y="2691660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5846429" y="2694269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5849043" y="2988600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6143252" y="3053348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0" name="Google Shape;1490;p48"/>
          <p:cNvGrpSpPr/>
          <p:nvPr/>
        </p:nvGrpSpPr>
        <p:grpSpPr>
          <a:xfrm>
            <a:off x="2520481" y="1952593"/>
            <a:ext cx="303698" cy="445825"/>
            <a:chOff x="655600" y="2691571"/>
            <a:chExt cx="490627" cy="720234"/>
          </a:xfrm>
        </p:grpSpPr>
        <p:sp>
          <p:nvSpPr>
            <p:cNvPr id="1491" name="Google Shape;1491;p48"/>
            <p:cNvSpPr/>
            <p:nvPr/>
          </p:nvSpPr>
          <p:spPr>
            <a:xfrm>
              <a:off x="781315" y="2969157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850087" y="2691571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655600" y="2772089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673846" y="3161998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959159" y="3042831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6" name="Google Shape;1496;p48"/>
          <p:cNvGrpSpPr/>
          <p:nvPr/>
        </p:nvGrpSpPr>
        <p:grpSpPr>
          <a:xfrm>
            <a:off x="7213443" y="1952709"/>
            <a:ext cx="189785" cy="445592"/>
            <a:chOff x="8011692" y="2691759"/>
            <a:chExt cx="306600" cy="719859"/>
          </a:xfrm>
        </p:grpSpPr>
        <p:sp>
          <p:nvSpPr>
            <p:cNvPr id="1497" name="Google Shape;1497;p48"/>
            <p:cNvSpPr/>
            <p:nvPr/>
          </p:nvSpPr>
          <p:spPr>
            <a:xfrm>
              <a:off x="8011692" y="3392689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8011692" y="2691759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48"/>
            <p:cNvSpPr txBox="1"/>
            <p:nvPr/>
          </p:nvSpPr>
          <p:spPr>
            <a:xfrm>
              <a:off x="8011692" y="2902925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48"/>
            <p:cNvSpPr txBox="1"/>
            <p:nvPr/>
          </p:nvSpPr>
          <p:spPr>
            <a:xfrm>
              <a:off x="8011692" y="2739276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1501;p48"/>
            <p:cNvSpPr txBox="1"/>
            <p:nvPr/>
          </p:nvSpPr>
          <p:spPr>
            <a:xfrm>
              <a:off x="8011692" y="3225885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1502;p48"/>
            <p:cNvSpPr txBox="1"/>
            <p:nvPr/>
          </p:nvSpPr>
          <p:spPr>
            <a:xfrm>
              <a:off x="8011692" y="3064405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3" name="Google Shape;1503;p48"/>
          <p:cNvGrpSpPr/>
          <p:nvPr/>
        </p:nvGrpSpPr>
        <p:grpSpPr>
          <a:xfrm>
            <a:off x="7648230" y="1952459"/>
            <a:ext cx="246199" cy="445516"/>
            <a:chOff x="4556125" y="-3179763"/>
            <a:chExt cx="3081338" cy="5568950"/>
          </a:xfrm>
        </p:grpSpPr>
        <p:sp>
          <p:nvSpPr>
            <p:cNvPr id="1504" name="Google Shape;1504;p48"/>
            <p:cNvSpPr/>
            <p:nvPr/>
          </p:nvSpPr>
          <p:spPr>
            <a:xfrm>
              <a:off x="4756150" y="-3179763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4556125" y="-2452688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556125" y="-164147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556125" y="-82867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830762" y="66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5078412" y="25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6389687" y="3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1" name="Google Shape;1511;p48"/>
          <p:cNvGrpSpPr/>
          <p:nvPr/>
        </p:nvGrpSpPr>
        <p:grpSpPr>
          <a:xfrm>
            <a:off x="1829253" y="1952659"/>
            <a:ext cx="445768" cy="445697"/>
            <a:chOff x="1674084" y="2722580"/>
            <a:chExt cx="720142" cy="720027"/>
          </a:xfrm>
        </p:grpSpPr>
        <p:sp>
          <p:nvSpPr>
            <p:cNvPr id="1512" name="Google Shape;1512;p48"/>
            <p:cNvSpPr/>
            <p:nvPr/>
          </p:nvSpPr>
          <p:spPr>
            <a:xfrm>
              <a:off x="1674084" y="2862551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1674084" y="3042247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861110" y="2722580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2040679" y="2722580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674084" y="3222253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674084" y="2722580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1995010" y="3261669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2220560" y="2722580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2214346" y="2908483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1814198" y="3261669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2214346" y="3088179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2174890" y="3267876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4" name="Google Shape;1524;p48"/>
          <p:cNvGrpSpPr/>
          <p:nvPr/>
        </p:nvGrpSpPr>
        <p:grpSpPr>
          <a:xfrm>
            <a:off x="1138094" y="1952621"/>
            <a:ext cx="445578" cy="445773"/>
            <a:chOff x="557511" y="2722518"/>
            <a:chExt cx="719836" cy="720150"/>
          </a:xfrm>
        </p:grpSpPr>
        <p:sp>
          <p:nvSpPr>
            <p:cNvPr id="1525" name="Google Shape;1525;p48"/>
            <p:cNvSpPr/>
            <p:nvPr/>
          </p:nvSpPr>
          <p:spPr>
            <a:xfrm>
              <a:off x="557511" y="2722518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929646" y="2722518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557511" y="3008004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842804" y="3095795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9" name="Google Shape;1529;p48"/>
          <p:cNvGrpSpPr/>
          <p:nvPr/>
        </p:nvGrpSpPr>
        <p:grpSpPr>
          <a:xfrm>
            <a:off x="1081977" y="3388956"/>
            <a:ext cx="445905" cy="400522"/>
            <a:chOff x="1147762" y="-2383684"/>
            <a:chExt cx="5137150" cy="4619626"/>
          </a:xfrm>
        </p:grpSpPr>
        <p:sp>
          <p:nvSpPr>
            <p:cNvPr id="1530" name="Google Shape;1530;p48"/>
            <p:cNvSpPr/>
            <p:nvPr/>
          </p:nvSpPr>
          <p:spPr>
            <a:xfrm>
              <a:off x="1147762" y="-1089871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2617787" y="3916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2449512" y="-2383684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3" name="Google Shape;1533;p48"/>
          <p:cNvGrpSpPr/>
          <p:nvPr/>
        </p:nvGrpSpPr>
        <p:grpSpPr>
          <a:xfrm>
            <a:off x="1879306" y="3382610"/>
            <a:ext cx="445901" cy="413282"/>
            <a:chOff x="1570037" y="-2033978"/>
            <a:chExt cx="4943475" cy="4576762"/>
          </a:xfrm>
        </p:grpSpPr>
        <p:sp>
          <p:nvSpPr>
            <p:cNvPr id="1534" name="Google Shape;1534;p48"/>
            <p:cNvSpPr/>
            <p:nvPr/>
          </p:nvSpPr>
          <p:spPr>
            <a:xfrm>
              <a:off x="4814887" y="-90878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2355850" y="788597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2636837" y="-1932378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1570037" y="-213115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3101975" y="-2033978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4019550" y="718747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0" name="Google Shape;1540;p48"/>
          <p:cNvGrpSpPr/>
          <p:nvPr/>
        </p:nvGrpSpPr>
        <p:grpSpPr>
          <a:xfrm>
            <a:off x="4364629" y="3366711"/>
            <a:ext cx="441332" cy="445721"/>
            <a:chOff x="5770007" y="4997492"/>
            <a:chExt cx="712976" cy="720067"/>
          </a:xfrm>
        </p:grpSpPr>
        <p:sp>
          <p:nvSpPr>
            <p:cNvPr id="1541" name="Google Shape;1541;p48"/>
            <p:cNvSpPr/>
            <p:nvPr/>
          </p:nvSpPr>
          <p:spPr>
            <a:xfrm>
              <a:off x="6229483" y="4997492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5770007" y="4997492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6229483" y="5462259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5770007" y="5462259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6011100" y="5043089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6011100" y="5507856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5814051" y="5241911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6273756" y="5242605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9" name="Google Shape;1549;p48"/>
          <p:cNvGrpSpPr/>
          <p:nvPr/>
        </p:nvGrpSpPr>
        <p:grpSpPr>
          <a:xfrm>
            <a:off x="5157420" y="3389181"/>
            <a:ext cx="445651" cy="400824"/>
            <a:chOff x="7050768" y="5033792"/>
            <a:chExt cx="719953" cy="647534"/>
          </a:xfrm>
        </p:grpSpPr>
        <p:sp>
          <p:nvSpPr>
            <p:cNvPr id="1550" name="Google Shape;1550;p48"/>
            <p:cNvSpPr/>
            <p:nvPr/>
          </p:nvSpPr>
          <p:spPr>
            <a:xfrm>
              <a:off x="7465241" y="5033792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7189726" y="5033792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7465241" y="5512426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7602721" y="5273294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7050768" y="5273294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7189726" y="5512426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7134476" y="516288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7351783" y="5072075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7548579" y="5402385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7548579" y="5163437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7134476" y="5402385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7351783" y="5550709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2" name="Google Shape;1562;p48"/>
          <p:cNvGrpSpPr/>
          <p:nvPr/>
        </p:nvGrpSpPr>
        <p:grpSpPr>
          <a:xfrm>
            <a:off x="6751936" y="3389251"/>
            <a:ext cx="445681" cy="400651"/>
            <a:chOff x="9626723" y="5033906"/>
            <a:chExt cx="720002" cy="647256"/>
          </a:xfrm>
        </p:grpSpPr>
        <p:sp>
          <p:nvSpPr>
            <p:cNvPr id="1563" name="Google Shape;1563;p48"/>
            <p:cNvSpPr/>
            <p:nvPr/>
          </p:nvSpPr>
          <p:spPr>
            <a:xfrm>
              <a:off x="10040990" y="5033906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9765139" y="5033906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10040990" y="5512861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10178425" y="5273089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9626723" y="5273089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9765139" y="5512861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10198227" y="5180401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10197835" y="5452182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9938649" y="5629704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9728084" y="5451789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9728084" y="5179812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9939237" y="5081428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5" name="Google Shape;1575;p48"/>
          <p:cNvGrpSpPr/>
          <p:nvPr/>
        </p:nvGrpSpPr>
        <p:grpSpPr>
          <a:xfrm>
            <a:off x="7549176" y="3366688"/>
            <a:ext cx="445582" cy="445743"/>
            <a:chOff x="10914672" y="4997454"/>
            <a:chExt cx="719842" cy="720102"/>
          </a:xfrm>
        </p:grpSpPr>
        <p:sp>
          <p:nvSpPr>
            <p:cNvPr id="1576" name="Google Shape;1576;p48"/>
            <p:cNvSpPr/>
            <p:nvPr/>
          </p:nvSpPr>
          <p:spPr>
            <a:xfrm>
              <a:off x="11420014" y="4997454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11420014" y="5502456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10914672" y="4997454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10914672" y="5502456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11595623" y="5217631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11138826" y="5678120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10925018" y="5221340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1135112" y="5007522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11578115" y="5458474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11135112" y="5660369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10918386" y="5217631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11375979" y="5001164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88" name="Google Shape;1588;p48"/>
          <p:cNvGrpSpPr/>
          <p:nvPr/>
        </p:nvGrpSpPr>
        <p:grpSpPr>
          <a:xfrm>
            <a:off x="5954636" y="3376952"/>
            <a:ext cx="445821" cy="425246"/>
            <a:chOff x="8338678" y="5014036"/>
            <a:chExt cx="720227" cy="686988"/>
          </a:xfrm>
        </p:grpSpPr>
        <p:sp>
          <p:nvSpPr>
            <p:cNvPr id="1589" name="Google Shape;1589;p48"/>
            <p:cNvSpPr/>
            <p:nvPr/>
          </p:nvSpPr>
          <p:spPr>
            <a:xfrm>
              <a:off x="8706181" y="5014036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8460817" y="5014036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8338678" y="5226118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8828754" y="5226118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8706181" y="5438200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8460817" y="5438200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5" name="Google Shape;1595;p48"/>
          <p:cNvGrpSpPr/>
          <p:nvPr/>
        </p:nvGrpSpPr>
        <p:grpSpPr>
          <a:xfrm>
            <a:off x="2676293" y="3431542"/>
            <a:ext cx="1336824" cy="316035"/>
            <a:chOff x="3042485" y="5102226"/>
            <a:chExt cx="2159652" cy="510557"/>
          </a:xfrm>
        </p:grpSpPr>
        <p:sp>
          <p:nvSpPr>
            <p:cNvPr id="1596" name="Google Shape;1596;p48"/>
            <p:cNvSpPr/>
            <p:nvPr/>
          </p:nvSpPr>
          <p:spPr>
            <a:xfrm>
              <a:off x="3042485" y="5377282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3317231" y="5102226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3591976" y="5377282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3866722" y="5102226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4141467" y="5377282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4417146" y="5102226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4691892" y="5377282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4966637" y="5102226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3210195" y="5270247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3485252" y="5270247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3760620" y="5270247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4035365" y="5270247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4310111" y="5270247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4585167" y="5270247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4859913" y="5270247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11" name="Google Shape;1611;p48"/>
          <p:cNvGrpSpPr/>
          <p:nvPr/>
        </p:nvGrpSpPr>
        <p:grpSpPr>
          <a:xfrm>
            <a:off x="1879183" y="4075078"/>
            <a:ext cx="445738" cy="442950"/>
            <a:chOff x="1442627" y="5304529"/>
            <a:chExt cx="594318" cy="590600"/>
          </a:xfrm>
        </p:grpSpPr>
        <p:sp>
          <p:nvSpPr>
            <p:cNvPr id="1612" name="Google Shape;1612;p48"/>
            <p:cNvSpPr/>
            <p:nvPr/>
          </p:nvSpPr>
          <p:spPr>
            <a:xfrm>
              <a:off x="1442627" y="53045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1442627" y="57097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1573731" y="57460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1573731" y="58069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16" name="Google Shape;1616;p48"/>
          <p:cNvGrpSpPr/>
          <p:nvPr/>
        </p:nvGrpSpPr>
        <p:grpSpPr>
          <a:xfrm>
            <a:off x="6788033" y="4073658"/>
            <a:ext cx="373053" cy="445791"/>
            <a:chOff x="8095060" y="5258190"/>
            <a:chExt cx="497404" cy="594389"/>
          </a:xfrm>
        </p:grpSpPr>
        <p:grpSp>
          <p:nvGrpSpPr>
            <p:cNvPr id="1617" name="Google Shape;1617;p48"/>
            <p:cNvGrpSpPr/>
            <p:nvPr/>
          </p:nvGrpSpPr>
          <p:grpSpPr>
            <a:xfrm>
              <a:off x="8095060" y="5562627"/>
              <a:ext cx="497404" cy="289951"/>
              <a:chOff x="8095060" y="5562627"/>
              <a:chExt cx="497404" cy="289951"/>
            </a:xfrm>
          </p:grpSpPr>
          <p:sp>
            <p:nvSpPr>
              <p:cNvPr id="1618" name="Google Shape;1618;p48"/>
              <p:cNvSpPr/>
              <p:nvPr/>
            </p:nvSpPr>
            <p:spPr>
              <a:xfrm>
                <a:off x="8095060" y="55626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9" name="Google Shape;1619;p48"/>
              <p:cNvSpPr/>
              <p:nvPr/>
            </p:nvSpPr>
            <p:spPr>
              <a:xfrm>
                <a:off x="8095060" y="56861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0" name="Google Shape;1620;p48"/>
              <p:cNvSpPr/>
              <p:nvPr/>
            </p:nvSpPr>
            <p:spPr>
              <a:xfrm>
                <a:off x="8343763" y="56861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1" name="Google Shape;1621;p48"/>
            <p:cNvGrpSpPr/>
            <p:nvPr/>
          </p:nvGrpSpPr>
          <p:grpSpPr>
            <a:xfrm>
              <a:off x="8095060" y="5461432"/>
              <a:ext cx="497404" cy="289312"/>
              <a:chOff x="8095060" y="5461432"/>
              <a:chExt cx="497404" cy="289312"/>
            </a:xfrm>
          </p:grpSpPr>
          <p:sp>
            <p:nvSpPr>
              <p:cNvPr id="1622" name="Google Shape;1622;p48"/>
              <p:cNvSpPr/>
              <p:nvPr/>
            </p:nvSpPr>
            <p:spPr>
              <a:xfrm>
                <a:off x="8095060" y="54614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3" name="Google Shape;1623;p48"/>
              <p:cNvSpPr/>
              <p:nvPr/>
            </p:nvSpPr>
            <p:spPr>
              <a:xfrm>
                <a:off x="8095060" y="55843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4" name="Google Shape;1624;p48"/>
              <p:cNvSpPr/>
              <p:nvPr/>
            </p:nvSpPr>
            <p:spPr>
              <a:xfrm>
                <a:off x="8343763" y="55843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5" name="Google Shape;1625;p48"/>
            <p:cNvGrpSpPr/>
            <p:nvPr/>
          </p:nvGrpSpPr>
          <p:grpSpPr>
            <a:xfrm>
              <a:off x="8095060" y="5359598"/>
              <a:ext cx="497404" cy="289312"/>
              <a:chOff x="8095060" y="5359598"/>
              <a:chExt cx="497404" cy="289312"/>
            </a:xfrm>
          </p:grpSpPr>
          <p:sp>
            <p:nvSpPr>
              <p:cNvPr id="1626" name="Google Shape;1626;p48"/>
              <p:cNvSpPr/>
              <p:nvPr/>
            </p:nvSpPr>
            <p:spPr>
              <a:xfrm>
                <a:off x="8095060" y="53595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7" name="Google Shape;1627;p48"/>
              <p:cNvSpPr/>
              <p:nvPr/>
            </p:nvSpPr>
            <p:spPr>
              <a:xfrm>
                <a:off x="8095060" y="54831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8" name="Google Shape;1628;p48"/>
              <p:cNvSpPr/>
              <p:nvPr/>
            </p:nvSpPr>
            <p:spPr>
              <a:xfrm>
                <a:off x="8343763" y="54831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9" name="Google Shape;1629;p48"/>
            <p:cNvGrpSpPr/>
            <p:nvPr/>
          </p:nvGrpSpPr>
          <p:grpSpPr>
            <a:xfrm>
              <a:off x="8095060" y="5258190"/>
              <a:ext cx="497404" cy="290164"/>
              <a:chOff x="8095060" y="5258190"/>
              <a:chExt cx="497404" cy="290164"/>
            </a:xfrm>
          </p:grpSpPr>
          <p:sp>
            <p:nvSpPr>
              <p:cNvPr id="1630" name="Google Shape;1630;p48"/>
              <p:cNvSpPr/>
              <p:nvPr/>
            </p:nvSpPr>
            <p:spPr>
              <a:xfrm>
                <a:off x="8095060" y="52581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1" name="Google Shape;1631;p48"/>
              <p:cNvSpPr/>
              <p:nvPr/>
            </p:nvSpPr>
            <p:spPr>
              <a:xfrm>
                <a:off x="8095060" y="53821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2" name="Google Shape;1632;p48"/>
              <p:cNvSpPr/>
              <p:nvPr/>
            </p:nvSpPr>
            <p:spPr>
              <a:xfrm>
                <a:off x="8343763" y="53821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33" name="Google Shape;1633;p48"/>
          <p:cNvGrpSpPr/>
          <p:nvPr/>
        </p:nvGrpSpPr>
        <p:grpSpPr>
          <a:xfrm>
            <a:off x="2870825" y="4073686"/>
            <a:ext cx="557162" cy="445734"/>
            <a:chOff x="4607809" y="5258227"/>
            <a:chExt cx="742883" cy="594312"/>
          </a:xfrm>
        </p:grpSpPr>
        <p:sp>
          <p:nvSpPr>
            <p:cNvPr id="1634" name="Google Shape;1634;p48"/>
            <p:cNvSpPr/>
            <p:nvPr/>
          </p:nvSpPr>
          <p:spPr>
            <a:xfrm>
              <a:off x="4607809" y="54178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4792974" y="53648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4978822" y="53112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5164499" y="52582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4607809" y="58189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4792974" y="58189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5112694" y="58189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48"/>
            <p:cNvSpPr/>
            <p:nvPr/>
          </p:nvSpPr>
          <p:spPr>
            <a:xfrm>
              <a:off x="4978822" y="58189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2" name="Google Shape;1642;p48"/>
          <p:cNvGrpSpPr/>
          <p:nvPr/>
        </p:nvGrpSpPr>
        <p:grpSpPr>
          <a:xfrm>
            <a:off x="3973890" y="4073743"/>
            <a:ext cx="1079865" cy="445620"/>
            <a:chOff x="2571250" y="5258311"/>
            <a:chExt cx="1439820" cy="594160"/>
          </a:xfrm>
        </p:grpSpPr>
        <p:sp>
          <p:nvSpPr>
            <p:cNvPr id="1643" name="Google Shape;1643;p48"/>
            <p:cNvSpPr/>
            <p:nvPr/>
          </p:nvSpPr>
          <p:spPr>
            <a:xfrm>
              <a:off x="2751485" y="52929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48"/>
            <p:cNvSpPr/>
            <p:nvPr/>
          </p:nvSpPr>
          <p:spPr>
            <a:xfrm>
              <a:off x="2765747" y="53074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48"/>
            <p:cNvSpPr/>
            <p:nvPr/>
          </p:nvSpPr>
          <p:spPr>
            <a:xfrm>
              <a:off x="2930895" y="53260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48"/>
            <p:cNvSpPr/>
            <p:nvPr/>
          </p:nvSpPr>
          <p:spPr>
            <a:xfrm>
              <a:off x="2945363" y="53405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3111130" y="53498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48"/>
            <p:cNvSpPr/>
            <p:nvPr/>
          </p:nvSpPr>
          <p:spPr>
            <a:xfrm>
              <a:off x="3125392" y="53643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3291159" y="53498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3305628" y="53643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48"/>
            <p:cNvSpPr/>
            <p:nvPr/>
          </p:nvSpPr>
          <p:spPr>
            <a:xfrm>
              <a:off x="3471189" y="53260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48"/>
            <p:cNvSpPr/>
            <p:nvPr/>
          </p:nvSpPr>
          <p:spPr>
            <a:xfrm>
              <a:off x="3485657" y="53405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48"/>
            <p:cNvSpPr/>
            <p:nvPr/>
          </p:nvSpPr>
          <p:spPr>
            <a:xfrm>
              <a:off x="3651425" y="52929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48"/>
            <p:cNvSpPr/>
            <p:nvPr/>
          </p:nvSpPr>
          <p:spPr>
            <a:xfrm>
              <a:off x="3665893" y="53074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48"/>
            <p:cNvSpPr/>
            <p:nvPr/>
          </p:nvSpPr>
          <p:spPr>
            <a:xfrm>
              <a:off x="3830834" y="52583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48"/>
            <p:cNvSpPr/>
            <p:nvPr/>
          </p:nvSpPr>
          <p:spPr>
            <a:xfrm>
              <a:off x="3845302" y="52728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48"/>
            <p:cNvSpPr/>
            <p:nvPr/>
          </p:nvSpPr>
          <p:spPr>
            <a:xfrm>
              <a:off x="2571250" y="52583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48"/>
            <p:cNvSpPr/>
            <p:nvPr/>
          </p:nvSpPr>
          <p:spPr>
            <a:xfrm>
              <a:off x="2585718" y="52728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48"/>
            <p:cNvSpPr/>
            <p:nvPr/>
          </p:nvSpPr>
          <p:spPr>
            <a:xfrm>
              <a:off x="2571250" y="58029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48"/>
            <p:cNvSpPr/>
            <p:nvPr/>
          </p:nvSpPr>
          <p:spPr>
            <a:xfrm>
              <a:off x="2751485" y="58029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48"/>
            <p:cNvSpPr/>
            <p:nvPr/>
          </p:nvSpPr>
          <p:spPr>
            <a:xfrm>
              <a:off x="2930895" y="58029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48"/>
            <p:cNvSpPr/>
            <p:nvPr/>
          </p:nvSpPr>
          <p:spPr>
            <a:xfrm>
              <a:off x="3111130" y="58029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3291159" y="58029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3409388" y="58029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48"/>
            <p:cNvSpPr/>
            <p:nvPr/>
          </p:nvSpPr>
          <p:spPr>
            <a:xfrm>
              <a:off x="3527616" y="58029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48"/>
            <p:cNvSpPr/>
            <p:nvPr/>
          </p:nvSpPr>
          <p:spPr>
            <a:xfrm>
              <a:off x="3645844" y="58029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7" name="Google Shape;1667;p48"/>
          <p:cNvGrpSpPr/>
          <p:nvPr/>
        </p:nvGrpSpPr>
        <p:grpSpPr>
          <a:xfrm>
            <a:off x="5599659" y="4073535"/>
            <a:ext cx="642470" cy="446036"/>
            <a:chOff x="6332670" y="5257546"/>
            <a:chExt cx="856627" cy="594715"/>
          </a:xfrm>
        </p:grpSpPr>
        <p:grpSp>
          <p:nvGrpSpPr>
            <p:cNvPr id="1668" name="Google Shape;1668;p48"/>
            <p:cNvGrpSpPr/>
            <p:nvPr/>
          </p:nvGrpSpPr>
          <p:grpSpPr>
            <a:xfrm>
              <a:off x="6392364" y="5257546"/>
              <a:ext cx="796933" cy="185801"/>
              <a:chOff x="3321050" y="-2231901"/>
              <a:chExt cx="6505573" cy="1508125"/>
            </a:xfrm>
          </p:grpSpPr>
          <p:sp>
            <p:nvSpPr>
              <p:cNvPr id="1669" name="Google Shape;1669;p48"/>
              <p:cNvSpPr/>
              <p:nvPr/>
            </p:nvSpPr>
            <p:spPr>
              <a:xfrm>
                <a:off x="3321050" y="-2231901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0" name="Google Shape;1670;p48"/>
              <p:cNvSpPr/>
              <p:nvPr/>
            </p:nvSpPr>
            <p:spPr>
              <a:xfrm>
                <a:off x="3321050" y="-1496889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1" name="Google Shape;1671;p48"/>
            <p:cNvGrpSpPr/>
            <p:nvPr/>
          </p:nvGrpSpPr>
          <p:grpSpPr>
            <a:xfrm flipH="1">
              <a:off x="6332670" y="5462003"/>
              <a:ext cx="796933" cy="185801"/>
              <a:chOff x="3321050" y="-2231901"/>
              <a:chExt cx="6505573" cy="1508125"/>
            </a:xfrm>
          </p:grpSpPr>
          <p:sp>
            <p:nvSpPr>
              <p:cNvPr id="1672" name="Google Shape;1672;p48"/>
              <p:cNvSpPr/>
              <p:nvPr/>
            </p:nvSpPr>
            <p:spPr>
              <a:xfrm>
                <a:off x="3321050" y="-2231901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3" name="Google Shape;1673;p48"/>
              <p:cNvSpPr/>
              <p:nvPr/>
            </p:nvSpPr>
            <p:spPr>
              <a:xfrm>
                <a:off x="3321050" y="-1496889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4" name="Google Shape;1674;p48"/>
            <p:cNvGrpSpPr/>
            <p:nvPr/>
          </p:nvGrpSpPr>
          <p:grpSpPr>
            <a:xfrm>
              <a:off x="6392364" y="5666460"/>
              <a:ext cx="796933" cy="185801"/>
              <a:chOff x="3321050" y="-2231901"/>
              <a:chExt cx="6505573" cy="1508125"/>
            </a:xfrm>
          </p:grpSpPr>
          <p:sp>
            <p:nvSpPr>
              <p:cNvPr id="1675" name="Google Shape;1675;p48"/>
              <p:cNvSpPr/>
              <p:nvPr/>
            </p:nvSpPr>
            <p:spPr>
              <a:xfrm>
                <a:off x="3321050" y="-2231901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6" name="Google Shape;1676;p48"/>
              <p:cNvSpPr/>
              <p:nvPr/>
            </p:nvSpPr>
            <p:spPr>
              <a:xfrm>
                <a:off x="3321050" y="-1496889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77" name="Google Shape;1677;p48"/>
          <p:cNvSpPr txBox="1">
            <a:spLocks noGrp="1"/>
          </p:cNvSpPr>
          <p:nvPr>
            <p:ph type="title" idx="4294967295"/>
          </p:nvPr>
        </p:nvSpPr>
        <p:spPr>
          <a:xfrm>
            <a:off x="855300" y="0"/>
            <a:ext cx="7433400" cy="44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678" name="Google Shape;1678;p4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49"/>
          <p:cNvSpPr txBox="1"/>
          <p:nvPr/>
        </p:nvSpPr>
        <p:spPr>
          <a:xfrm>
            <a:off x="908200" y="2298050"/>
            <a:ext cx="7327500" cy="19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dk1"/>
                </a:highlight>
                <a:latin typeface="Red Hat Text"/>
                <a:ea typeface="Red Hat Text"/>
                <a:cs typeface="Red Hat Text"/>
                <a:sym typeface="Red Hat Text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dk1"/>
              </a:highlight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684" name="Google Shape;1684;p4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1685" name="Google Shape;1685;p49"/>
          <p:cNvSpPr txBox="1">
            <a:spLocks noGrp="1"/>
          </p:cNvSpPr>
          <p:nvPr>
            <p:ph type="body" idx="4294967295"/>
          </p:nvPr>
        </p:nvSpPr>
        <p:spPr>
          <a:xfrm>
            <a:off x="908328" y="932625"/>
            <a:ext cx="73275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0" name="Google Shape;1690;p5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1" name="Google Shape;1691;p50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92" name="Google Shape;1692;p50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693" name="Google Shape;1693;p50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694" name="Google Shape;1694;p50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5" name="Google Shape;1695;p50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6" name="Google Shape;1696;p50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697" name="Google Shape;1697;p50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8" name="Google Shape;1698;p50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9" name="Google Shape;1699;p50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700" name="Google Shape;1700;p50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1" name="Google Shape;1701;p50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702" name="Google Shape;1702;p50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703" name="Google Shape;1703;p50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4" name="Google Shape;1704;p50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>
            <a:off x="2475275" y="2769050"/>
            <a:ext cx="5813400" cy="37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1</a:t>
            </a:r>
            <a:endParaRPr sz="9600" b="1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1441500" y="1194900"/>
            <a:ext cx="6261300" cy="27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Quotations are commonly printed as a means of inspiration and to invoke philosophical thoughts from the reader</a:t>
            </a:r>
            <a:endParaRPr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4091600" y="4717600"/>
            <a:ext cx="9609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A8E22B-CC79-4A0B-ADA3-D28FE748B5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ctrTitle" idx="4294967295"/>
          </p:nvPr>
        </p:nvSpPr>
        <p:spPr>
          <a:xfrm>
            <a:off x="1083900" y="2259175"/>
            <a:ext cx="3671100" cy="70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Big concept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135" name="Google Shape;135;p18"/>
          <p:cNvSpPr txBox="1">
            <a:spLocks noGrp="1"/>
          </p:cNvSpPr>
          <p:nvPr>
            <p:ph type="subTitle" idx="4294967295"/>
          </p:nvPr>
        </p:nvSpPr>
        <p:spPr>
          <a:xfrm>
            <a:off x="1083900" y="3031524"/>
            <a:ext cx="3671100" cy="11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Bring the attention of your audience over a key concept using icons or illustrations</a:t>
            </a:r>
            <a:endParaRPr sz="2000">
              <a:solidFill>
                <a:schemeClr val="lt1"/>
              </a:solidFill>
            </a:endParaRPr>
          </a:p>
        </p:txBody>
      </p:sp>
      <p:grpSp>
        <p:nvGrpSpPr>
          <p:cNvPr id="136" name="Google Shape;136;p18"/>
          <p:cNvGrpSpPr/>
          <p:nvPr/>
        </p:nvGrpSpPr>
        <p:grpSpPr>
          <a:xfrm>
            <a:off x="6076148" y="739706"/>
            <a:ext cx="2078301" cy="2078265"/>
            <a:chOff x="6643075" y="3664250"/>
            <a:chExt cx="407950" cy="407975"/>
          </a:xfrm>
        </p:grpSpPr>
        <p:sp>
          <p:nvSpPr>
            <p:cNvPr id="137" name="Google Shape;137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18"/>
          <p:cNvGrpSpPr/>
          <p:nvPr/>
        </p:nvGrpSpPr>
        <p:grpSpPr>
          <a:xfrm rot="-587476">
            <a:off x="5954275" y="3088781"/>
            <a:ext cx="854467" cy="854418"/>
            <a:chOff x="576250" y="4319400"/>
            <a:chExt cx="442075" cy="442050"/>
          </a:xfrm>
        </p:grpSpPr>
        <p:sp>
          <p:nvSpPr>
            <p:cNvPr id="140" name="Google Shape;140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18"/>
          <p:cNvSpPr/>
          <p:nvPr/>
        </p:nvSpPr>
        <p:spPr>
          <a:xfrm>
            <a:off x="5579054" y="1219799"/>
            <a:ext cx="324860" cy="31018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8"/>
          <p:cNvSpPr/>
          <p:nvPr/>
        </p:nvSpPr>
        <p:spPr>
          <a:xfrm rot="2697395">
            <a:off x="7719778" y="2807798"/>
            <a:ext cx="493111" cy="47084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8109888" y="2538997"/>
            <a:ext cx="197521" cy="18867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8"/>
          <p:cNvSpPr/>
          <p:nvPr/>
        </p:nvSpPr>
        <p:spPr>
          <a:xfrm rot="1279896">
            <a:off x="5353995" y="2155406"/>
            <a:ext cx="197498" cy="18867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49" name="Google Shape;149;p18"/>
          <p:cNvGrpSpPr/>
          <p:nvPr/>
        </p:nvGrpSpPr>
        <p:grpSpPr>
          <a:xfrm>
            <a:off x="595647" y="2445424"/>
            <a:ext cx="252657" cy="252657"/>
            <a:chOff x="884004" y="2757472"/>
            <a:chExt cx="300603" cy="300604"/>
          </a:xfrm>
        </p:grpSpPr>
        <p:sp>
          <p:nvSpPr>
            <p:cNvPr id="150" name="Google Shape;150;p18"/>
            <p:cNvSpPr/>
            <p:nvPr/>
          </p:nvSpPr>
          <p:spPr>
            <a:xfrm>
              <a:off x="884004" y="2929419"/>
              <a:ext cx="128674" cy="128657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1064276" y="2757472"/>
              <a:ext cx="120332" cy="120349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931046" y="2803676"/>
              <a:ext cx="207362" cy="207362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1025968" y="2832001"/>
              <a:ext cx="34156" cy="34156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body" idx="2"/>
          </p:nvPr>
        </p:nvSpPr>
        <p:spPr>
          <a:xfrm>
            <a:off x="4884415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162" name="Google Shape;162;p19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63" name="Google Shape;163;p19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body" idx="1"/>
          </p:nvPr>
        </p:nvSpPr>
        <p:spPr>
          <a:xfrm>
            <a:off x="1044446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2"/>
          </p:nvPr>
        </p:nvSpPr>
        <p:spPr>
          <a:xfrm>
            <a:off x="3525597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3"/>
          </p:nvPr>
        </p:nvSpPr>
        <p:spPr>
          <a:xfrm>
            <a:off x="6006748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180" name="Google Shape;180;p20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81" name="Google Shape;181;p20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imandra template">
  <a:themeElements>
    <a:clrScheme name="Custom 347">
      <a:dk1>
        <a:srgbClr val="24283B"/>
      </a:dk1>
      <a:lt1>
        <a:srgbClr val="FFFFFF"/>
      </a:lt1>
      <a:dk2>
        <a:srgbClr val="80828B"/>
      </a:dk2>
      <a:lt2>
        <a:srgbClr val="EAECF0"/>
      </a:lt2>
      <a:accent1>
        <a:srgbClr val="FFCE00"/>
      </a:accent1>
      <a:accent2>
        <a:srgbClr val="FFF14C"/>
      </a:accent2>
      <a:accent3>
        <a:srgbClr val="9FE2D0"/>
      </a:accent3>
      <a:accent4>
        <a:srgbClr val="1AB6D1"/>
      </a:accent4>
      <a:accent5>
        <a:srgbClr val="0784B1"/>
      </a:accent5>
      <a:accent6>
        <a:srgbClr val="EE7673"/>
      </a:accent6>
      <a:hlink>
        <a:srgbClr val="3180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1657</Words>
  <Application>Microsoft Office PowerPoint</Application>
  <PresentationFormat>On-screen Show (16:9)</PresentationFormat>
  <Paragraphs>375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Calibri</vt:lpstr>
      <vt:lpstr>Red Hat Display</vt:lpstr>
      <vt:lpstr>Red Hat Text</vt:lpstr>
      <vt:lpstr>Montserrat</vt:lpstr>
      <vt:lpstr>Arial</vt:lpstr>
      <vt:lpstr>Timandra template</vt:lpstr>
      <vt:lpstr>This is Your Presentation Title</vt:lpstr>
      <vt:lpstr>Instructions for use</vt:lpstr>
      <vt:lpstr>Hello!</vt:lpstr>
      <vt:lpstr>Transition Headline</vt:lpstr>
      <vt:lpstr>PowerPoint Presentation</vt:lpstr>
      <vt:lpstr>This is a slide title</vt:lpstr>
      <vt:lpstr>Big concept</vt:lpstr>
      <vt:lpstr>You can also split your content</vt:lpstr>
      <vt:lpstr>In two or three columns</vt:lpstr>
      <vt:lpstr>A picture is worth a thousand words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Niloy Mallick</cp:lastModifiedBy>
  <cp:revision>1</cp:revision>
  <dcterms:modified xsi:type="dcterms:W3CDTF">2022-01-07T15:28:16Z</dcterms:modified>
</cp:coreProperties>
</file>